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handoutMasterIdLst>
    <p:handoutMasterId r:id="rId11"/>
  </p:handoutMasterIdLst>
  <p:sldIdLst>
    <p:sldId id="296" r:id="rId2"/>
    <p:sldId id="298" r:id="rId3"/>
    <p:sldId id="300" r:id="rId4"/>
    <p:sldId id="301" r:id="rId5"/>
    <p:sldId id="302" r:id="rId6"/>
    <p:sldId id="289" r:id="rId7"/>
    <p:sldId id="287" r:id="rId8"/>
    <p:sldId id="25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F3D1"/>
    <a:srgbClr val="80FBE5"/>
    <a:srgbClr val="4A5EE6"/>
    <a:srgbClr val="132BDC"/>
    <a:srgbClr val="DCE0FC"/>
    <a:srgbClr val="FDF2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D49F4C-C60A-4B86-8A99-F016FED0E4EA}" v="4332" dt="2023-03-26T21:47:58.0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26"/>
  </p:normalViewPr>
  <p:slideViewPr>
    <p:cSldViewPr snapToGrid="0">
      <p:cViewPr varScale="1">
        <p:scale>
          <a:sx n="69" d="100"/>
          <a:sy n="69" d="100"/>
        </p:scale>
        <p:origin x="780" y="66"/>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19"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ndy Wilson" userId="8b0c266da8abbe23" providerId="LiveId" clId="{9BD49F4C-C60A-4B86-8A99-F016FED0E4EA}"/>
    <pc:docChg chg="undo custSel addSld delSld modSld sldOrd modMainMaster">
      <pc:chgData name="Wendy Wilson" userId="8b0c266da8abbe23" providerId="LiveId" clId="{9BD49F4C-C60A-4B86-8A99-F016FED0E4EA}" dt="2023-03-26T21:51:15.299" v="8641" actId="207"/>
      <pc:docMkLst>
        <pc:docMk/>
      </pc:docMkLst>
      <pc:sldChg chg="addSp delSp modSp mod ord">
        <pc:chgData name="Wendy Wilson" userId="8b0c266da8abbe23" providerId="LiveId" clId="{9BD49F4C-C60A-4B86-8A99-F016FED0E4EA}" dt="2023-03-26T21:51:15.299" v="8641" actId="207"/>
        <pc:sldMkLst>
          <pc:docMk/>
          <pc:sldMk cId="2259308896" sldId="256"/>
        </pc:sldMkLst>
        <pc:spChg chg="add del mod">
          <ac:chgData name="Wendy Wilson" userId="8b0c266da8abbe23" providerId="LiveId" clId="{9BD49F4C-C60A-4B86-8A99-F016FED0E4EA}" dt="2023-03-26T21:35:39.487" v="8534" actId="478"/>
          <ac:spMkLst>
            <pc:docMk/>
            <pc:sldMk cId="2259308896" sldId="256"/>
            <ac:spMk id="2" creationId="{CA292A96-15FE-7F3E-CD7A-C0F613D1F1A0}"/>
          </ac:spMkLst>
        </pc:spChg>
        <pc:spChg chg="add mod">
          <ac:chgData name="Wendy Wilson" userId="8b0c266da8abbe23" providerId="LiveId" clId="{9BD49F4C-C60A-4B86-8A99-F016FED0E4EA}" dt="2023-03-26T21:49:59.165" v="8640" actId="2711"/>
          <ac:spMkLst>
            <pc:docMk/>
            <pc:sldMk cId="2259308896" sldId="256"/>
            <ac:spMk id="3" creationId="{560B6C94-3392-B0E0-AADE-ED6D2EFF99AB}"/>
          </ac:spMkLst>
        </pc:spChg>
        <pc:spChg chg="add mod">
          <ac:chgData name="Wendy Wilson" userId="8b0c266da8abbe23" providerId="LiveId" clId="{9BD49F4C-C60A-4B86-8A99-F016FED0E4EA}" dt="2023-03-26T21:51:15.299" v="8641" actId="207"/>
          <ac:spMkLst>
            <pc:docMk/>
            <pc:sldMk cId="2259308896" sldId="256"/>
            <ac:spMk id="4" creationId="{6ED64D57-DE04-870A-2B0C-FA2DA8953CD0}"/>
          </ac:spMkLst>
        </pc:spChg>
        <pc:spChg chg="del">
          <ac:chgData name="Wendy Wilson" userId="8b0c266da8abbe23" providerId="LiveId" clId="{9BD49F4C-C60A-4B86-8A99-F016FED0E4EA}" dt="2023-03-26T16:10:44.850" v="0" actId="478"/>
          <ac:spMkLst>
            <pc:docMk/>
            <pc:sldMk cId="2259308896" sldId="256"/>
            <ac:spMk id="5" creationId="{27228BAE-048B-681E-DD8D-BD96B22560E0}"/>
          </ac:spMkLst>
        </pc:spChg>
        <pc:spChg chg="add del mod">
          <ac:chgData name="Wendy Wilson" userId="8b0c266da8abbe23" providerId="LiveId" clId="{9BD49F4C-C60A-4B86-8A99-F016FED0E4EA}" dt="2023-03-26T21:47:44.948" v="8629"/>
          <ac:spMkLst>
            <pc:docMk/>
            <pc:sldMk cId="2259308896" sldId="256"/>
            <ac:spMk id="6" creationId="{8452F94F-B499-4B3A-97A1-0ACEB3917DB7}"/>
          </ac:spMkLst>
        </pc:spChg>
        <pc:spChg chg="del">
          <ac:chgData name="Wendy Wilson" userId="8b0c266da8abbe23" providerId="LiveId" clId="{9BD49F4C-C60A-4B86-8A99-F016FED0E4EA}" dt="2023-03-26T16:10:46.472" v="1" actId="478"/>
          <ac:spMkLst>
            <pc:docMk/>
            <pc:sldMk cId="2259308896" sldId="256"/>
            <ac:spMk id="7" creationId="{3AFD8D3D-82CB-EA16-814E-A3FED8BBF39B}"/>
          </ac:spMkLst>
        </pc:spChg>
        <pc:spChg chg="add del mod">
          <ac:chgData name="Wendy Wilson" userId="8b0c266da8abbe23" providerId="LiveId" clId="{9BD49F4C-C60A-4B86-8A99-F016FED0E4EA}" dt="2023-03-26T21:47:44.948" v="8629"/>
          <ac:spMkLst>
            <pc:docMk/>
            <pc:sldMk cId="2259308896" sldId="256"/>
            <ac:spMk id="8" creationId="{3F99E11E-6A60-2917-7F0F-D146AB2677D6}"/>
          </ac:spMkLst>
        </pc:spChg>
        <pc:spChg chg="add del mod">
          <ac:chgData name="Wendy Wilson" userId="8b0c266da8abbe23" providerId="LiveId" clId="{9BD49F4C-C60A-4B86-8A99-F016FED0E4EA}" dt="2023-03-26T21:49:19.290" v="8637" actId="478"/>
          <ac:spMkLst>
            <pc:docMk/>
            <pc:sldMk cId="2259308896" sldId="256"/>
            <ac:spMk id="9" creationId="{FB74CAA3-A16B-3A4F-99DA-F60E3B7AD365}"/>
          </ac:spMkLst>
        </pc:spChg>
        <pc:spChg chg="add del mod">
          <ac:chgData name="Wendy Wilson" userId="8b0c266da8abbe23" providerId="LiveId" clId="{9BD49F4C-C60A-4B86-8A99-F016FED0E4EA}" dt="2023-03-26T21:49:22.663" v="8638" actId="478"/>
          <ac:spMkLst>
            <pc:docMk/>
            <pc:sldMk cId="2259308896" sldId="256"/>
            <ac:spMk id="10" creationId="{9AF7FB05-A38E-458C-4A7C-CC6608BD849C}"/>
          </ac:spMkLst>
        </pc:spChg>
      </pc:sldChg>
      <pc:sldChg chg="modSp del mod">
        <pc:chgData name="Wendy Wilson" userId="8b0c266da8abbe23" providerId="LiveId" clId="{9BD49F4C-C60A-4B86-8A99-F016FED0E4EA}" dt="2023-03-26T20:55:31.866" v="7197" actId="47"/>
        <pc:sldMkLst>
          <pc:docMk/>
          <pc:sldMk cId="2563119616" sldId="265"/>
        </pc:sldMkLst>
        <pc:spChg chg="mod">
          <ac:chgData name="Wendy Wilson" userId="8b0c266da8abbe23" providerId="LiveId" clId="{9BD49F4C-C60A-4B86-8A99-F016FED0E4EA}" dt="2023-03-26T16:27:53.591" v="134"/>
          <ac:spMkLst>
            <pc:docMk/>
            <pc:sldMk cId="2563119616" sldId="265"/>
            <ac:spMk id="35" creationId="{978E9DBF-D6A0-80E9-5F4C-B1782C5CD470}"/>
          </ac:spMkLst>
        </pc:spChg>
      </pc:sldChg>
      <pc:sldChg chg="modSp del mod">
        <pc:chgData name="Wendy Wilson" userId="8b0c266da8abbe23" providerId="LiveId" clId="{9BD49F4C-C60A-4B86-8A99-F016FED0E4EA}" dt="2023-03-26T20:55:34.375" v="7198" actId="47"/>
        <pc:sldMkLst>
          <pc:docMk/>
          <pc:sldMk cId="2721508595" sldId="266"/>
        </pc:sldMkLst>
        <pc:spChg chg="mod">
          <ac:chgData name="Wendy Wilson" userId="8b0c266da8abbe23" providerId="LiveId" clId="{9BD49F4C-C60A-4B86-8A99-F016FED0E4EA}" dt="2023-03-26T16:28:04.145" v="135"/>
          <ac:spMkLst>
            <pc:docMk/>
            <pc:sldMk cId="2721508595" sldId="266"/>
            <ac:spMk id="33" creationId="{656A71C0-3B42-35AC-B2B7-6A108044BE29}"/>
          </ac:spMkLst>
        </pc:spChg>
      </pc:sldChg>
      <pc:sldChg chg="modSp del mod">
        <pc:chgData name="Wendy Wilson" userId="8b0c266da8abbe23" providerId="LiveId" clId="{9BD49F4C-C60A-4B86-8A99-F016FED0E4EA}" dt="2023-03-26T21:45:55.970" v="8626" actId="47"/>
        <pc:sldMkLst>
          <pc:docMk/>
          <pc:sldMk cId="1023783487" sldId="271"/>
        </pc:sldMkLst>
        <pc:spChg chg="mod">
          <ac:chgData name="Wendy Wilson" userId="8b0c266da8abbe23" providerId="LiveId" clId="{9BD49F4C-C60A-4B86-8A99-F016FED0E4EA}" dt="2023-03-26T16:28:20.302" v="137"/>
          <ac:spMkLst>
            <pc:docMk/>
            <pc:sldMk cId="1023783487" sldId="271"/>
            <ac:spMk id="3" creationId="{30B35086-0CC9-27F6-6E0B-D4F2AD6181E0}"/>
          </ac:spMkLst>
        </pc:spChg>
        <pc:spChg chg="mod">
          <ac:chgData name="Wendy Wilson" userId="8b0c266da8abbe23" providerId="LiveId" clId="{9BD49F4C-C60A-4B86-8A99-F016FED0E4EA}" dt="2023-03-26T21:34:11.288" v="8522" actId="207"/>
          <ac:spMkLst>
            <pc:docMk/>
            <pc:sldMk cId="1023783487" sldId="271"/>
            <ac:spMk id="15" creationId="{791AF693-3675-52A5-9E8E-C071048A1A4D}"/>
          </ac:spMkLst>
        </pc:spChg>
      </pc:sldChg>
      <pc:sldChg chg="modSp del mod">
        <pc:chgData name="Wendy Wilson" userId="8b0c266da8abbe23" providerId="LiveId" clId="{9BD49F4C-C60A-4B86-8A99-F016FED0E4EA}" dt="2023-03-26T21:28:45.367" v="8322" actId="47"/>
        <pc:sldMkLst>
          <pc:docMk/>
          <pc:sldMk cId="4278401256" sldId="274"/>
        </pc:sldMkLst>
        <pc:spChg chg="mod">
          <ac:chgData name="Wendy Wilson" userId="8b0c266da8abbe23" providerId="LiveId" clId="{9BD49F4C-C60A-4B86-8A99-F016FED0E4EA}" dt="2023-03-26T16:28:11.510" v="136"/>
          <ac:spMkLst>
            <pc:docMk/>
            <pc:sldMk cId="4278401256" sldId="274"/>
            <ac:spMk id="2" creationId="{EB4325A5-D39C-C1D3-2E04-F741DCBB2B59}"/>
          </ac:spMkLst>
        </pc:spChg>
      </pc:sldChg>
      <pc:sldChg chg="del">
        <pc:chgData name="Wendy Wilson" userId="8b0c266da8abbe23" providerId="LiveId" clId="{9BD49F4C-C60A-4B86-8A99-F016FED0E4EA}" dt="2023-03-26T20:30:00.864" v="6013" actId="47"/>
        <pc:sldMkLst>
          <pc:docMk/>
          <pc:sldMk cId="3171735052" sldId="275"/>
        </pc:sldMkLst>
      </pc:sldChg>
      <pc:sldChg chg="modSp del mod">
        <pc:chgData name="Wendy Wilson" userId="8b0c266da8abbe23" providerId="LiveId" clId="{9BD49F4C-C60A-4B86-8A99-F016FED0E4EA}" dt="2023-03-26T20:55:13.821" v="7192" actId="47"/>
        <pc:sldMkLst>
          <pc:docMk/>
          <pc:sldMk cId="612500148" sldId="276"/>
        </pc:sldMkLst>
        <pc:spChg chg="mod">
          <ac:chgData name="Wendy Wilson" userId="8b0c266da8abbe23" providerId="LiveId" clId="{9BD49F4C-C60A-4B86-8A99-F016FED0E4EA}" dt="2023-03-26T16:26:37.678" v="127"/>
          <ac:spMkLst>
            <pc:docMk/>
            <pc:sldMk cId="612500148" sldId="276"/>
            <ac:spMk id="11" creationId="{32E16497-4AD4-29BC-9602-2FDFDA688E0A}"/>
          </ac:spMkLst>
        </pc:spChg>
      </pc:sldChg>
      <pc:sldChg chg="modSp del mod">
        <pc:chgData name="Wendy Wilson" userId="8b0c266da8abbe23" providerId="LiveId" clId="{9BD49F4C-C60A-4B86-8A99-F016FED0E4EA}" dt="2023-03-26T20:55:16.195" v="7194" actId="47"/>
        <pc:sldMkLst>
          <pc:docMk/>
          <pc:sldMk cId="1643288952" sldId="277"/>
        </pc:sldMkLst>
        <pc:spChg chg="mod">
          <ac:chgData name="Wendy Wilson" userId="8b0c266da8abbe23" providerId="LiveId" clId="{9BD49F4C-C60A-4B86-8A99-F016FED0E4EA}" dt="2023-03-26T16:26:49.697" v="129"/>
          <ac:spMkLst>
            <pc:docMk/>
            <pc:sldMk cId="1643288952" sldId="277"/>
            <ac:spMk id="6" creationId="{2DC2019C-5BC9-A628-7DDB-469DAE4B64DE}"/>
          </ac:spMkLst>
        </pc:spChg>
      </pc:sldChg>
      <pc:sldChg chg="modSp del mod">
        <pc:chgData name="Wendy Wilson" userId="8b0c266da8abbe23" providerId="LiveId" clId="{9BD49F4C-C60A-4B86-8A99-F016FED0E4EA}" dt="2023-03-26T20:55:18.037" v="7195" actId="47"/>
        <pc:sldMkLst>
          <pc:docMk/>
          <pc:sldMk cId="3942952489" sldId="278"/>
        </pc:sldMkLst>
        <pc:spChg chg="mod">
          <ac:chgData name="Wendy Wilson" userId="8b0c266da8abbe23" providerId="LiveId" clId="{9BD49F4C-C60A-4B86-8A99-F016FED0E4EA}" dt="2023-03-26T16:26:55.470" v="130"/>
          <ac:spMkLst>
            <pc:docMk/>
            <pc:sldMk cId="3942952489" sldId="278"/>
            <ac:spMk id="3" creationId="{AE636772-0FC0-04E1-F535-F4DF7DAB98EB}"/>
          </ac:spMkLst>
        </pc:spChg>
      </pc:sldChg>
      <pc:sldChg chg="modSp del mod">
        <pc:chgData name="Wendy Wilson" userId="8b0c266da8abbe23" providerId="LiveId" clId="{9BD49F4C-C60A-4B86-8A99-F016FED0E4EA}" dt="2023-03-26T20:55:21.094" v="7196" actId="47"/>
        <pc:sldMkLst>
          <pc:docMk/>
          <pc:sldMk cId="1572098340" sldId="279"/>
        </pc:sldMkLst>
        <pc:spChg chg="mod">
          <ac:chgData name="Wendy Wilson" userId="8b0c266da8abbe23" providerId="LiveId" clId="{9BD49F4C-C60A-4B86-8A99-F016FED0E4EA}" dt="2023-03-26T16:27:02.485" v="131"/>
          <ac:spMkLst>
            <pc:docMk/>
            <pc:sldMk cId="1572098340" sldId="279"/>
            <ac:spMk id="11" creationId="{F0FE709F-757F-9DAB-DC56-68FD7C46FC5A}"/>
          </ac:spMkLst>
        </pc:spChg>
      </pc:sldChg>
      <pc:sldChg chg="modSp del mod">
        <pc:chgData name="Wendy Wilson" userId="8b0c266da8abbe23" providerId="LiveId" clId="{9BD49F4C-C60A-4B86-8A99-F016FED0E4EA}" dt="2023-03-26T21:15:27.816" v="7722" actId="47"/>
        <pc:sldMkLst>
          <pc:docMk/>
          <pc:sldMk cId="2646176605" sldId="283"/>
        </pc:sldMkLst>
        <pc:spChg chg="mod">
          <ac:chgData name="Wendy Wilson" userId="8b0c266da8abbe23" providerId="LiveId" clId="{9BD49F4C-C60A-4B86-8A99-F016FED0E4EA}" dt="2023-03-26T16:27:19.182" v="132"/>
          <ac:spMkLst>
            <pc:docMk/>
            <pc:sldMk cId="2646176605" sldId="283"/>
            <ac:spMk id="6" creationId="{ADD1FD97-ECA8-A83C-7727-187711310EF5}"/>
          </ac:spMkLst>
        </pc:spChg>
      </pc:sldChg>
      <pc:sldChg chg="modSp del mod">
        <pc:chgData name="Wendy Wilson" userId="8b0c266da8abbe23" providerId="LiveId" clId="{9BD49F4C-C60A-4B86-8A99-F016FED0E4EA}" dt="2023-03-26T20:55:14.875" v="7193" actId="47"/>
        <pc:sldMkLst>
          <pc:docMk/>
          <pc:sldMk cId="2521615323" sldId="286"/>
        </pc:sldMkLst>
        <pc:spChg chg="mod">
          <ac:chgData name="Wendy Wilson" userId="8b0c266da8abbe23" providerId="LiveId" clId="{9BD49F4C-C60A-4B86-8A99-F016FED0E4EA}" dt="2023-03-26T16:26:43.113" v="128"/>
          <ac:spMkLst>
            <pc:docMk/>
            <pc:sldMk cId="2521615323" sldId="286"/>
            <ac:spMk id="7" creationId="{440E13AC-B5E7-B132-0EB7-541E53B3DA90}"/>
          </ac:spMkLst>
        </pc:spChg>
      </pc:sldChg>
      <pc:sldChg chg="modSp mod">
        <pc:chgData name="Wendy Wilson" userId="8b0c266da8abbe23" providerId="LiveId" clId="{9BD49F4C-C60A-4B86-8A99-F016FED0E4EA}" dt="2023-03-26T21:27:57.922" v="8321" actId="20577"/>
        <pc:sldMkLst>
          <pc:docMk/>
          <pc:sldMk cId="1409658235" sldId="287"/>
        </pc:sldMkLst>
        <pc:spChg chg="mod">
          <ac:chgData name="Wendy Wilson" userId="8b0c266da8abbe23" providerId="LiveId" clId="{9BD49F4C-C60A-4B86-8A99-F016FED0E4EA}" dt="2023-03-26T16:27:29.014" v="133"/>
          <ac:spMkLst>
            <pc:docMk/>
            <pc:sldMk cId="1409658235" sldId="287"/>
            <ac:spMk id="9" creationId="{B38CA53F-F8EE-9AA8-01B7-F90566F1596A}"/>
          </ac:spMkLst>
        </pc:spChg>
        <pc:graphicFrameChg chg="mod modGraphic">
          <ac:chgData name="Wendy Wilson" userId="8b0c266da8abbe23" providerId="LiveId" clId="{9BD49F4C-C60A-4B86-8A99-F016FED0E4EA}" dt="2023-03-26T21:27:57.922" v="8321" actId="20577"/>
          <ac:graphicFrameMkLst>
            <pc:docMk/>
            <pc:sldMk cId="1409658235" sldId="287"/>
            <ac:graphicFrameMk id="7" creationId="{AF0DE047-1B7D-F942-8E09-3EFF699BE9A0}"/>
          </ac:graphicFrameMkLst>
        </pc:graphicFrameChg>
      </pc:sldChg>
      <pc:sldChg chg="addSp delSp modSp mod ord">
        <pc:chgData name="Wendy Wilson" userId="8b0c266da8abbe23" providerId="LiveId" clId="{9BD49F4C-C60A-4B86-8A99-F016FED0E4EA}" dt="2023-03-26T20:56:20.725" v="7199" actId="20577"/>
        <pc:sldMkLst>
          <pc:docMk/>
          <pc:sldMk cId="1849997620" sldId="289"/>
        </pc:sldMkLst>
        <pc:spChg chg="mod">
          <ac:chgData name="Wendy Wilson" userId="8b0c266da8abbe23" providerId="LiveId" clId="{9BD49F4C-C60A-4B86-8A99-F016FED0E4EA}" dt="2023-03-26T20:25:36.888" v="6008" actId="1036"/>
          <ac:spMkLst>
            <pc:docMk/>
            <pc:sldMk cId="1849997620" sldId="289"/>
            <ac:spMk id="3" creationId="{9DE21BA7-E5C4-4FD7-6C9E-DCF6B195B5B8}"/>
          </ac:spMkLst>
        </pc:spChg>
        <pc:spChg chg="add del mod">
          <ac:chgData name="Wendy Wilson" userId="8b0c266da8abbe23" providerId="LiveId" clId="{9BD49F4C-C60A-4B86-8A99-F016FED0E4EA}" dt="2023-03-26T16:16:09.183" v="17" actId="478"/>
          <ac:spMkLst>
            <pc:docMk/>
            <pc:sldMk cId="1849997620" sldId="289"/>
            <ac:spMk id="4" creationId="{0403DA94-ADAB-5426-B82D-EBB6B80F3FDC}"/>
          </ac:spMkLst>
        </pc:spChg>
        <pc:spChg chg="add del mod">
          <ac:chgData name="Wendy Wilson" userId="8b0c266da8abbe23" providerId="LiveId" clId="{9BD49F4C-C60A-4B86-8A99-F016FED0E4EA}" dt="2023-03-26T16:16:13.456" v="18" actId="478"/>
          <ac:spMkLst>
            <pc:docMk/>
            <pc:sldMk cId="1849997620" sldId="289"/>
            <ac:spMk id="6" creationId="{5FAD32F4-637A-0408-2538-6CEDC663D1DE}"/>
          </ac:spMkLst>
        </pc:spChg>
        <pc:spChg chg="add del mod">
          <ac:chgData name="Wendy Wilson" userId="8b0c266da8abbe23" providerId="LiveId" clId="{9BD49F4C-C60A-4B86-8A99-F016FED0E4EA}" dt="2023-03-26T16:16:03.807" v="14" actId="478"/>
          <ac:spMkLst>
            <pc:docMk/>
            <pc:sldMk cId="1849997620" sldId="289"/>
            <ac:spMk id="8" creationId="{C96E213D-F2A8-293F-2EED-13A393BE7479}"/>
          </ac:spMkLst>
        </pc:spChg>
        <pc:spChg chg="add del mod">
          <ac:chgData name="Wendy Wilson" userId="8b0c266da8abbe23" providerId="LiveId" clId="{9BD49F4C-C60A-4B86-8A99-F016FED0E4EA}" dt="2023-03-26T16:16:05.038" v="15" actId="478"/>
          <ac:spMkLst>
            <pc:docMk/>
            <pc:sldMk cId="1849997620" sldId="289"/>
            <ac:spMk id="10" creationId="{A975C7FE-C375-7504-0F2A-CD5FE9037851}"/>
          </ac:spMkLst>
        </pc:spChg>
        <pc:spChg chg="add del mod">
          <ac:chgData name="Wendy Wilson" userId="8b0c266da8abbe23" providerId="LiveId" clId="{9BD49F4C-C60A-4B86-8A99-F016FED0E4EA}" dt="2023-03-26T16:16:20.185" v="19" actId="478"/>
          <ac:spMkLst>
            <pc:docMk/>
            <pc:sldMk cId="1849997620" sldId="289"/>
            <ac:spMk id="12" creationId="{4412CEAB-0F3E-293B-1615-D8AECD24CC57}"/>
          </ac:spMkLst>
        </pc:spChg>
        <pc:spChg chg="add del mod">
          <ac:chgData name="Wendy Wilson" userId="8b0c266da8abbe23" providerId="LiveId" clId="{9BD49F4C-C60A-4B86-8A99-F016FED0E4EA}" dt="2023-03-26T16:16:20.185" v="19" actId="478"/>
          <ac:spMkLst>
            <pc:docMk/>
            <pc:sldMk cId="1849997620" sldId="289"/>
            <ac:spMk id="14" creationId="{2A5E62C9-DE74-7314-777D-E038542759C5}"/>
          </ac:spMkLst>
        </pc:spChg>
        <pc:spChg chg="add del mod">
          <ac:chgData name="Wendy Wilson" userId="8b0c266da8abbe23" providerId="LiveId" clId="{9BD49F4C-C60A-4B86-8A99-F016FED0E4EA}" dt="2023-03-26T16:16:20.185" v="19" actId="478"/>
          <ac:spMkLst>
            <pc:docMk/>
            <pc:sldMk cId="1849997620" sldId="289"/>
            <ac:spMk id="16" creationId="{DA24DC75-8F30-6171-A38C-6BE6F24993F7}"/>
          </ac:spMkLst>
        </pc:spChg>
        <pc:spChg chg="add del mod">
          <ac:chgData name="Wendy Wilson" userId="8b0c266da8abbe23" providerId="LiveId" clId="{9BD49F4C-C60A-4B86-8A99-F016FED0E4EA}" dt="2023-03-26T16:16:20.185" v="19" actId="478"/>
          <ac:spMkLst>
            <pc:docMk/>
            <pc:sldMk cId="1849997620" sldId="289"/>
            <ac:spMk id="18" creationId="{9F654AE1-F7D7-14FF-A0EE-AEA82D3C3F49}"/>
          </ac:spMkLst>
        </pc:spChg>
        <pc:spChg chg="add del mod">
          <ac:chgData name="Wendy Wilson" userId="8b0c266da8abbe23" providerId="LiveId" clId="{9BD49F4C-C60A-4B86-8A99-F016FED0E4EA}" dt="2023-03-26T16:16:20.185" v="19" actId="478"/>
          <ac:spMkLst>
            <pc:docMk/>
            <pc:sldMk cId="1849997620" sldId="289"/>
            <ac:spMk id="20" creationId="{98897F6E-780A-CE75-F382-C06257C0BD45}"/>
          </ac:spMkLst>
        </pc:spChg>
        <pc:spChg chg="add del mod">
          <ac:chgData name="Wendy Wilson" userId="8b0c266da8abbe23" providerId="LiveId" clId="{9BD49F4C-C60A-4B86-8A99-F016FED0E4EA}" dt="2023-03-26T16:16:20.185" v="19" actId="478"/>
          <ac:spMkLst>
            <pc:docMk/>
            <pc:sldMk cId="1849997620" sldId="289"/>
            <ac:spMk id="22" creationId="{D94D6519-D5F6-7EB4-3A96-41EAFF50F227}"/>
          </ac:spMkLst>
        </pc:spChg>
        <pc:spChg chg="add del mod">
          <ac:chgData name="Wendy Wilson" userId="8b0c266da8abbe23" providerId="LiveId" clId="{9BD49F4C-C60A-4B86-8A99-F016FED0E4EA}" dt="2023-03-26T16:16:20.185" v="19" actId="478"/>
          <ac:spMkLst>
            <pc:docMk/>
            <pc:sldMk cId="1849997620" sldId="289"/>
            <ac:spMk id="24" creationId="{8BB4C98E-A067-2898-F637-8EC18E68E313}"/>
          </ac:spMkLst>
        </pc:spChg>
        <pc:spChg chg="add del mod">
          <ac:chgData name="Wendy Wilson" userId="8b0c266da8abbe23" providerId="LiveId" clId="{9BD49F4C-C60A-4B86-8A99-F016FED0E4EA}" dt="2023-03-26T16:16:20.185" v="19" actId="478"/>
          <ac:spMkLst>
            <pc:docMk/>
            <pc:sldMk cId="1849997620" sldId="289"/>
            <ac:spMk id="26" creationId="{6D93BAB5-C3CB-C32A-A7B0-011C68A83855}"/>
          </ac:spMkLst>
        </pc:spChg>
        <pc:spChg chg="add del mod">
          <ac:chgData name="Wendy Wilson" userId="8b0c266da8abbe23" providerId="LiveId" clId="{9BD49F4C-C60A-4B86-8A99-F016FED0E4EA}" dt="2023-03-26T16:16:20.185" v="19" actId="478"/>
          <ac:spMkLst>
            <pc:docMk/>
            <pc:sldMk cId="1849997620" sldId="289"/>
            <ac:spMk id="36" creationId="{31036915-4362-88F1-82C4-0DDEC5EB5D86}"/>
          </ac:spMkLst>
        </pc:spChg>
        <pc:spChg chg="add del mod">
          <ac:chgData name="Wendy Wilson" userId="8b0c266da8abbe23" providerId="LiveId" clId="{9BD49F4C-C60A-4B86-8A99-F016FED0E4EA}" dt="2023-03-26T16:16:20.185" v="19" actId="478"/>
          <ac:spMkLst>
            <pc:docMk/>
            <pc:sldMk cId="1849997620" sldId="289"/>
            <ac:spMk id="38" creationId="{08B10F70-2EE9-BF12-F5DA-0D74252BC203}"/>
          </ac:spMkLst>
        </pc:spChg>
        <pc:spChg chg="add del mod">
          <ac:chgData name="Wendy Wilson" userId="8b0c266da8abbe23" providerId="LiveId" clId="{9BD49F4C-C60A-4B86-8A99-F016FED0E4EA}" dt="2023-03-26T16:16:20.185" v="19" actId="478"/>
          <ac:spMkLst>
            <pc:docMk/>
            <pc:sldMk cId="1849997620" sldId="289"/>
            <ac:spMk id="40" creationId="{9591E6EE-352A-50D8-7BC2-46D15363CCDA}"/>
          </ac:spMkLst>
        </pc:spChg>
        <pc:spChg chg="add del mod">
          <ac:chgData name="Wendy Wilson" userId="8b0c266da8abbe23" providerId="LiveId" clId="{9BD49F4C-C60A-4B86-8A99-F016FED0E4EA}" dt="2023-03-26T16:16:20.185" v="19" actId="478"/>
          <ac:spMkLst>
            <pc:docMk/>
            <pc:sldMk cId="1849997620" sldId="289"/>
            <ac:spMk id="42" creationId="{8CF95D72-F834-6A01-A511-9FFF92907B38}"/>
          </ac:spMkLst>
        </pc:spChg>
        <pc:spChg chg="add del mod">
          <ac:chgData name="Wendy Wilson" userId="8b0c266da8abbe23" providerId="LiveId" clId="{9BD49F4C-C60A-4B86-8A99-F016FED0E4EA}" dt="2023-03-26T16:16:20.185" v="19" actId="478"/>
          <ac:spMkLst>
            <pc:docMk/>
            <pc:sldMk cId="1849997620" sldId="289"/>
            <ac:spMk id="44" creationId="{9A607802-1504-4FFD-79EC-D60D97056B28}"/>
          </ac:spMkLst>
        </pc:spChg>
        <pc:spChg chg="add del mod">
          <ac:chgData name="Wendy Wilson" userId="8b0c266da8abbe23" providerId="LiveId" clId="{9BD49F4C-C60A-4B86-8A99-F016FED0E4EA}" dt="2023-03-26T16:16:06.070" v="16" actId="478"/>
          <ac:spMkLst>
            <pc:docMk/>
            <pc:sldMk cId="1849997620" sldId="289"/>
            <ac:spMk id="46" creationId="{A9D4879D-5FC1-14E9-88EC-02CF0ACF0214}"/>
          </ac:spMkLst>
        </pc:spChg>
        <pc:spChg chg="add del mod">
          <ac:chgData name="Wendy Wilson" userId="8b0c266da8abbe23" providerId="LiveId" clId="{9BD49F4C-C60A-4B86-8A99-F016FED0E4EA}" dt="2023-03-26T16:16:20.185" v="19" actId="478"/>
          <ac:spMkLst>
            <pc:docMk/>
            <pc:sldMk cId="1849997620" sldId="289"/>
            <ac:spMk id="48" creationId="{06131775-2665-DFBD-16D4-416199B812F7}"/>
          </ac:spMkLst>
        </pc:spChg>
        <pc:spChg chg="add del mod">
          <ac:chgData name="Wendy Wilson" userId="8b0c266da8abbe23" providerId="LiveId" clId="{9BD49F4C-C60A-4B86-8A99-F016FED0E4EA}" dt="2023-03-26T16:16:20.185" v="19" actId="478"/>
          <ac:spMkLst>
            <pc:docMk/>
            <pc:sldMk cId="1849997620" sldId="289"/>
            <ac:spMk id="50" creationId="{8480C81F-C687-A162-71B5-AF6A561144D4}"/>
          </ac:spMkLst>
        </pc:spChg>
        <pc:spChg chg="add del mod">
          <ac:chgData name="Wendy Wilson" userId="8b0c266da8abbe23" providerId="LiveId" clId="{9BD49F4C-C60A-4B86-8A99-F016FED0E4EA}" dt="2023-03-26T16:16:20.185" v="19" actId="478"/>
          <ac:spMkLst>
            <pc:docMk/>
            <pc:sldMk cId="1849997620" sldId="289"/>
            <ac:spMk id="52" creationId="{DAAFD927-F9D5-4AD2-F028-0DAB633A449D}"/>
          </ac:spMkLst>
        </pc:spChg>
        <pc:spChg chg="add del mod">
          <ac:chgData name="Wendy Wilson" userId="8b0c266da8abbe23" providerId="LiveId" clId="{9BD49F4C-C60A-4B86-8A99-F016FED0E4EA}" dt="2023-03-26T16:16:20.185" v="19" actId="478"/>
          <ac:spMkLst>
            <pc:docMk/>
            <pc:sldMk cId="1849997620" sldId="289"/>
            <ac:spMk id="54" creationId="{9F4585FD-989E-B31F-D340-E5090F763BFF}"/>
          </ac:spMkLst>
        </pc:spChg>
        <pc:spChg chg="add del mod">
          <ac:chgData name="Wendy Wilson" userId="8b0c266da8abbe23" providerId="LiveId" clId="{9BD49F4C-C60A-4B86-8A99-F016FED0E4EA}" dt="2023-03-26T16:16:20.185" v="19" actId="478"/>
          <ac:spMkLst>
            <pc:docMk/>
            <pc:sldMk cId="1849997620" sldId="289"/>
            <ac:spMk id="56" creationId="{6AFAD72A-A02F-4628-3638-215DA43D4335}"/>
          </ac:spMkLst>
        </pc:spChg>
        <pc:spChg chg="add del mod">
          <ac:chgData name="Wendy Wilson" userId="8b0c266da8abbe23" providerId="LiveId" clId="{9BD49F4C-C60A-4B86-8A99-F016FED0E4EA}" dt="2023-03-26T16:16:01.344" v="13" actId="478"/>
          <ac:spMkLst>
            <pc:docMk/>
            <pc:sldMk cId="1849997620" sldId="289"/>
            <ac:spMk id="58" creationId="{9BB0D618-7A9A-3B85-39B6-83901C6291C9}"/>
          </ac:spMkLst>
        </pc:spChg>
        <pc:spChg chg="add mod">
          <ac:chgData name="Wendy Wilson" userId="8b0c266da8abbe23" providerId="LiveId" clId="{9BD49F4C-C60A-4B86-8A99-F016FED0E4EA}" dt="2023-03-26T20:23:20.412" v="5956" actId="114"/>
          <ac:spMkLst>
            <pc:docMk/>
            <pc:sldMk cId="1849997620" sldId="289"/>
            <ac:spMk id="61" creationId="{31A8B342-4B4A-8869-1831-7FD801B0A6ED}"/>
          </ac:spMkLst>
        </pc:spChg>
        <pc:spChg chg="add mod">
          <ac:chgData name="Wendy Wilson" userId="8b0c266da8abbe23" providerId="LiveId" clId="{9BD49F4C-C60A-4B86-8A99-F016FED0E4EA}" dt="2023-03-26T20:23:20.412" v="5956" actId="114"/>
          <ac:spMkLst>
            <pc:docMk/>
            <pc:sldMk cId="1849997620" sldId="289"/>
            <ac:spMk id="62" creationId="{7C97C98D-490A-BA40-EFA5-86F39546AE63}"/>
          </ac:spMkLst>
        </pc:spChg>
        <pc:spChg chg="add mod">
          <ac:chgData name="Wendy Wilson" userId="8b0c266da8abbe23" providerId="LiveId" clId="{9BD49F4C-C60A-4B86-8A99-F016FED0E4EA}" dt="2023-03-26T20:23:20.412" v="5956" actId="114"/>
          <ac:spMkLst>
            <pc:docMk/>
            <pc:sldMk cId="1849997620" sldId="289"/>
            <ac:spMk id="63" creationId="{F8EB7882-CBDC-A437-D19D-3DED18EED817}"/>
          </ac:spMkLst>
        </pc:spChg>
        <pc:spChg chg="del">
          <ac:chgData name="Wendy Wilson" userId="8b0c266da8abbe23" providerId="LiveId" clId="{9BD49F4C-C60A-4B86-8A99-F016FED0E4EA}" dt="2023-03-26T16:15:58.853" v="12" actId="478"/>
          <ac:spMkLst>
            <pc:docMk/>
            <pc:sldMk cId="1849997620" sldId="289"/>
            <ac:spMk id="110" creationId="{19A6A633-6F5C-07D2-EB05-8158B140C8AB}"/>
          </ac:spMkLst>
        </pc:spChg>
        <pc:spChg chg="del">
          <ac:chgData name="Wendy Wilson" userId="8b0c266da8abbe23" providerId="LiveId" clId="{9BD49F4C-C60A-4B86-8A99-F016FED0E4EA}" dt="2023-03-26T16:15:58.853" v="12" actId="478"/>
          <ac:spMkLst>
            <pc:docMk/>
            <pc:sldMk cId="1849997620" sldId="289"/>
            <ac:spMk id="111" creationId="{D045C05B-7632-FE90-DD57-5ABD8A5BCF37}"/>
          </ac:spMkLst>
        </pc:spChg>
        <pc:spChg chg="del">
          <ac:chgData name="Wendy Wilson" userId="8b0c266da8abbe23" providerId="LiveId" clId="{9BD49F4C-C60A-4B86-8A99-F016FED0E4EA}" dt="2023-03-26T16:15:58.853" v="12" actId="478"/>
          <ac:spMkLst>
            <pc:docMk/>
            <pc:sldMk cId="1849997620" sldId="289"/>
            <ac:spMk id="112" creationId="{59CC5724-7B60-4AA4-D040-6BA06EC3B410}"/>
          </ac:spMkLst>
        </pc:spChg>
        <pc:spChg chg="del">
          <ac:chgData name="Wendy Wilson" userId="8b0c266da8abbe23" providerId="LiveId" clId="{9BD49F4C-C60A-4B86-8A99-F016FED0E4EA}" dt="2023-03-26T16:15:58.853" v="12" actId="478"/>
          <ac:spMkLst>
            <pc:docMk/>
            <pc:sldMk cId="1849997620" sldId="289"/>
            <ac:spMk id="113" creationId="{613091B6-6F4F-570A-DA88-691CE0A93843}"/>
          </ac:spMkLst>
        </pc:spChg>
        <pc:spChg chg="del">
          <ac:chgData name="Wendy Wilson" userId="8b0c266da8abbe23" providerId="LiveId" clId="{9BD49F4C-C60A-4B86-8A99-F016FED0E4EA}" dt="2023-03-26T16:15:58.853" v="12" actId="478"/>
          <ac:spMkLst>
            <pc:docMk/>
            <pc:sldMk cId="1849997620" sldId="289"/>
            <ac:spMk id="114" creationId="{5D2EC543-30A4-23DB-2FB7-5C18B8269F93}"/>
          </ac:spMkLst>
        </pc:spChg>
        <pc:spChg chg="del">
          <ac:chgData name="Wendy Wilson" userId="8b0c266da8abbe23" providerId="LiveId" clId="{9BD49F4C-C60A-4B86-8A99-F016FED0E4EA}" dt="2023-03-26T16:15:58.853" v="12" actId="478"/>
          <ac:spMkLst>
            <pc:docMk/>
            <pc:sldMk cId="1849997620" sldId="289"/>
            <ac:spMk id="115" creationId="{D7242CA8-154C-5C7D-6E98-DC3594B5EB7F}"/>
          </ac:spMkLst>
        </pc:spChg>
        <pc:spChg chg="del">
          <ac:chgData name="Wendy Wilson" userId="8b0c266da8abbe23" providerId="LiveId" clId="{9BD49F4C-C60A-4B86-8A99-F016FED0E4EA}" dt="2023-03-26T16:15:58.853" v="12" actId="478"/>
          <ac:spMkLst>
            <pc:docMk/>
            <pc:sldMk cId="1849997620" sldId="289"/>
            <ac:spMk id="116" creationId="{2159C70C-FAE4-F898-1B5C-9ACE8514DEEA}"/>
          </ac:spMkLst>
        </pc:spChg>
        <pc:spChg chg="del">
          <ac:chgData name="Wendy Wilson" userId="8b0c266da8abbe23" providerId="LiveId" clId="{9BD49F4C-C60A-4B86-8A99-F016FED0E4EA}" dt="2023-03-26T16:15:58.853" v="12" actId="478"/>
          <ac:spMkLst>
            <pc:docMk/>
            <pc:sldMk cId="1849997620" sldId="289"/>
            <ac:spMk id="117" creationId="{9E972938-DB22-AC16-8164-C4D03AFAF412}"/>
          </ac:spMkLst>
        </pc:spChg>
        <pc:spChg chg="del">
          <ac:chgData name="Wendy Wilson" userId="8b0c266da8abbe23" providerId="LiveId" clId="{9BD49F4C-C60A-4B86-8A99-F016FED0E4EA}" dt="2023-03-26T16:15:58.853" v="12" actId="478"/>
          <ac:spMkLst>
            <pc:docMk/>
            <pc:sldMk cId="1849997620" sldId="289"/>
            <ac:spMk id="118" creationId="{BB531BBC-C64A-644B-2538-EB38FE936EBE}"/>
          </ac:spMkLst>
        </pc:spChg>
        <pc:spChg chg="del">
          <ac:chgData name="Wendy Wilson" userId="8b0c266da8abbe23" providerId="LiveId" clId="{9BD49F4C-C60A-4B86-8A99-F016FED0E4EA}" dt="2023-03-26T16:15:58.853" v="12" actId="478"/>
          <ac:spMkLst>
            <pc:docMk/>
            <pc:sldMk cId="1849997620" sldId="289"/>
            <ac:spMk id="119" creationId="{E566746A-05C4-9E90-85C7-C72A19502BCF}"/>
          </ac:spMkLst>
        </pc:spChg>
        <pc:spChg chg="del">
          <ac:chgData name="Wendy Wilson" userId="8b0c266da8abbe23" providerId="LiveId" clId="{9BD49F4C-C60A-4B86-8A99-F016FED0E4EA}" dt="2023-03-26T16:15:58.853" v="12" actId="478"/>
          <ac:spMkLst>
            <pc:docMk/>
            <pc:sldMk cId="1849997620" sldId="289"/>
            <ac:spMk id="120" creationId="{9B439F66-55A2-2473-2219-D319CFC18793}"/>
          </ac:spMkLst>
        </pc:spChg>
        <pc:spChg chg="del">
          <ac:chgData name="Wendy Wilson" userId="8b0c266da8abbe23" providerId="LiveId" clId="{9BD49F4C-C60A-4B86-8A99-F016FED0E4EA}" dt="2023-03-26T16:15:58.853" v="12" actId="478"/>
          <ac:spMkLst>
            <pc:docMk/>
            <pc:sldMk cId="1849997620" sldId="289"/>
            <ac:spMk id="121" creationId="{C0AAAC49-66B2-FB66-656B-5633DD00BA3B}"/>
          </ac:spMkLst>
        </pc:spChg>
        <pc:spChg chg="del">
          <ac:chgData name="Wendy Wilson" userId="8b0c266da8abbe23" providerId="LiveId" clId="{9BD49F4C-C60A-4B86-8A99-F016FED0E4EA}" dt="2023-03-26T16:15:58.853" v="12" actId="478"/>
          <ac:spMkLst>
            <pc:docMk/>
            <pc:sldMk cId="1849997620" sldId="289"/>
            <ac:spMk id="122" creationId="{BD4DECAB-77F8-CCF2-1B4F-74629D50039F}"/>
          </ac:spMkLst>
        </pc:spChg>
        <pc:spChg chg="del">
          <ac:chgData name="Wendy Wilson" userId="8b0c266da8abbe23" providerId="LiveId" clId="{9BD49F4C-C60A-4B86-8A99-F016FED0E4EA}" dt="2023-03-26T16:15:58.853" v="12" actId="478"/>
          <ac:spMkLst>
            <pc:docMk/>
            <pc:sldMk cId="1849997620" sldId="289"/>
            <ac:spMk id="123" creationId="{485155CA-EEF3-CC01-5A66-F632D67D2826}"/>
          </ac:spMkLst>
        </pc:spChg>
        <pc:spChg chg="del">
          <ac:chgData name="Wendy Wilson" userId="8b0c266da8abbe23" providerId="LiveId" clId="{9BD49F4C-C60A-4B86-8A99-F016FED0E4EA}" dt="2023-03-26T16:15:58.853" v="12" actId="478"/>
          <ac:spMkLst>
            <pc:docMk/>
            <pc:sldMk cId="1849997620" sldId="289"/>
            <ac:spMk id="124" creationId="{F420AE87-9AC7-6960-5B38-4F2FE403B42A}"/>
          </ac:spMkLst>
        </pc:spChg>
        <pc:spChg chg="del">
          <ac:chgData name="Wendy Wilson" userId="8b0c266da8abbe23" providerId="LiveId" clId="{9BD49F4C-C60A-4B86-8A99-F016FED0E4EA}" dt="2023-03-26T16:15:58.853" v="12" actId="478"/>
          <ac:spMkLst>
            <pc:docMk/>
            <pc:sldMk cId="1849997620" sldId="289"/>
            <ac:spMk id="125" creationId="{53B1D957-4E96-27FB-0132-30C8DB0631C1}"/>
          </ac:spMkLst>
        </pc:spChg>
        <pc:spChg chg="mod">
          <ac:chgData name="Wendy Wilson" userId="8b0c266da8abbe23" providerId="LiveId" clId="{9BD49F4C-C60A-4B86-8A99-F016FED0E4EA}" dt="2023-03-26T16:26:00.420" v="121" actId="2711"/>
          <ac:spMkLst>
            <pc:docMk/>
            <pc:sldMk cId="1849997620" sldId="289"/>
            <ac:spMk id="151" creationId="{403B5C57-609F-2909-BE5E-3352E6AC4971}"/>
          </ac:spMkLst>
        </pc:spChg>
        <pc:graphicFrameChg chg="add del mod modGraphic">
          <ac:chgData name="Wendy Wilson" userId="8b0c266da8abbe23" providerId="LiveId" clId="{9BD49F4C-C60A-4B86-8A99-F016FED0E4EA}" dt="2023-03-26T20:56:20.725" v="7199" actId="20577"/>
          <ac:graphicFrameMkLst>
            <pc:docMk/>
            <pc:sldMk cId="1849997620" sldId="289"/>
            <ac:graphicFrameMk id="59" creationId="{A57F04EB-FBD8-B29A-821F-02C6C2A6C5BE}"/>
          </ac:graphicFrameMkLst>
        </pc:graphicFrameChg>
        <pc:graphicFrameChg chg="add del mod">
          <ac:chgData name="Wendy Wilson" userId="8b0c266da8abbe23" providerId="LiveId" clId="{9BD49F4C-C60A-4B86-8A99-F016FED0E4EA}" dt="2023-03-26T16:25:24.835" v="118"/>
          <ac:graphicFrameMkLst>
            <pc:docMk/>
            <pc:sldMk cId="1849997620" sldId="289"/>
            <ac:graphicFrameMk id="60" creationId="{7890702F-1CD9-0C3A-A37F-4CB1EBA3AE95}"/>
          </ac:graphicFrameMkLst>
        </pc:graphicFrameChg>
        <pc:picChg chg="del">
          <ac:chgData name="Wendy Wilson" userId="8b0c266da8abbe23" providerId="LiveId" clId="{9BD49F4C-C60A-4B86-8A99-F016FED0E4EA}" dt="2023-03-26T16:15:58.853" v="12" actId="478"/>
          <ac:picMkLst>
            <pc:docMk/>
            <pc:sldMk cId="1849997620" sldId="289"/>
            <ac:picMk id="27" creationId="{B01332F2-E009-B454-9DC8-69781038135B}"/>
          </ac:picMkLst>
        </pc:picChg>
        <pc:picChg chg="del">
          <ac:chgData name="Wendy Wilson" userId="8b0c266da8abbe23" providerId="LiveId" clId="{9BD49F4C-C60A-4B86-8A99-F016FED0E4EA}" dt="2023-03-26T16:15:58.853" v="12" actId="478"/>
          <ac:picMkLst>
            <pc:docMk/>
            <pc:sldMk cId="1849997620" sldId="289"/>
            <ac:picMk id="28" creationId="{4993E3F9-17C6-0B66-6114-E46E19663C8E}"/>
          </ac:picMkLst>
        </pc:picChg>
        <pc:picChg chg="del">
          <ac:chgData name="Wendy Wilson" userId="8b0c266da8abbe23" providerId="LiveId" clId="{9BD49F4C-C60A-4B86-8A99-F016FED0E4EA}" dt="2023-03-26T16:15:58.853" v="12" actId="478"/>
          <ac:picMkLst>
            <pc:docMk/>
            <pc:sldMk cId="1849997620" sldId="289"/>
            <ac:picMk id="29" creationId="{7338326D-6AAB-BE3A-9CBF-104EC56C8857}"/>
          </ac:picMkLst>
        </pc:picChg>
        <pc:picChg chg="del">
          <ac:chgData name="Wendy Wilson" userId="8b0c266da8abbe23" providerId="LiveId" clId="{9BD49F4C-C60A-4B86-8A99-F016FED0E4EA}" dt="2023-03-26T16:15:58.853" v="12" actId="478"/>
          <ac:picMkLst>
            <pc:docMk/>
            <pc:sldMk cId="1849997620" sldId="289"/>
            <ac:picMk id="30" creationId="{6C110708-92FC-ACA6-191B-60AF7C9A9110}"/>
          </ac:picMkLst>
        </pc:picChg>
        <pc:picChg chg="del">
          <ac:chgData name="Wendy Wilson" userId="8b0c266da8abbe23" providerId="LiveId" clId="{9BD49F4C-C60A-4B86-8A99-F016FED0E4EA}" dt="2023-03-26T16:15:58.853" v="12" actId="478"/>
          <ac:picMkLst>
            <pc:docMk/>
            <pc:sldMk cId="1849997620" sldId="289"/>
            <ac:picMk id="31" creationId="{81A03055-991D-E507-5CF8-52D100B3BBAD}"/>
          </ac:picMkLst>
        </pc:picChg>
        <pc:picChg chg="del">
          <ac:chgData name="Wendy Wilson" userId="8b0c266da8abbe23" providerId="LiveId" clId="{9BD49F4C-C60A-4B86-8A99-F016FED0E4EA}" dt="2023-03-26T16:15:58.853" v="12" actId="478"/>
          <ac:picMkLst>
            <pc:docMk/>
            <pc:sldMk cId="1849997620" sldId="289"/>
            <ac:picMk id="32" creationId="{E45A6503-23C4-B7CD-E962-CDF575E9DFBA}"/>
          </ac:picMkLst>
        </pc:picChg>
        <pc:picChg chg="del">
          <ac:chgData name="Wendy Wilson" userId="8b0c266da8abbe23" providerId="LiveId" clId="{9BD49F4C-C60A-4B86-8A99-F016FED0E4EA}" dt="2023-03-26T16:15:58.853" v="12" actId="478"/>
          <ac:picMkLst>
            <pc:docMk/>
            <pc:sldMk cId="1849997620" sldId="289"/>
            <ac:picMk id="33" creationId="{759D34B2-9AAB-1470-07BA-8785A1538289}"/>
          </ac:picMkLst>
        </pc:picChg>
        <pc:picChg chg="del">
          <ac:chgData name="Wendy Wilson" userId="8b0c266da8abbe23" providerId="LiveId" clId="{9BD49F4C-C60A-4B86-8A99-F016FED0E4EA}" dt="2023-03-26T16:15:58.853" v="12" actId="478"/>
          <ac:picMkLst>
            <pc:docMk/>
            <pc:sldMk cId="1849997620" sldId="289"/>
            <ac:picMk id="34" creationId="{02061082-7D63-EBA4-6464-6FB33818D55A}"/>
          </ac:picMkLst>
        </pc:picChg>
      </pc:sldChg>
      <pc:sldChg chg="addSp delSp modSp del mod ord">
        <pc:chgData name="Wendy Wilson" userId="8b0c266da8abbe23" providerId="LiveId" clId="{9BD49F4C-C60A-4B86-8A99-F016FED0E4EA}" dt="2023-03-26T21:32:38.237" v="8365" actId="47"/>
        <pc:sldMkLst>
          <pc:docMk/>
          <pc:sldMk cId="1263127112" sldId="290"/>
        </pc:sldMkLst>
        <pc:spChg chg="add del mod">
          <ac:chgData name="Wendy Wilson" userId="8b0c266da8abbe23" providerId="LiveId" clId="{9BD49F4C-C60A-4B86-8A99-F016FED0E4EA}" dt="2023-03-26T16:11:35.184" v="3" actId="478"/>
          <ac:spMkLst>
            <pc:docMk/>
            <pc:sldMk cId="1263127112" sldId="290"/>
            <ac:spMk id="3" creationId="{30BAFCAC-C197-9EF5-C7F5-4907E49B318E}"/>
          </ac:spMkLst>
        </pc:spChg>
        <pc:spChg chg="add del mod">
          <ac:chgData name="Wendy Wilson" userId="8b0c266da8abbe23" providerId="LiveId" clId="{9BD49F4C-C60A-4B86-8A99-F016FED0E4EA}" dt="2023-03-26T16:11:38.576" v="4" actId="478"/>
          <ac:spMkLst>
            <pc:docMk/>
            <pc:sldMk cId="1263127112" sldId="290"/>
            <ac:spMk id="5" creationId="{30139550-CE18-A990-8CB2-4E86901178AE}"/>
          </ac:spMkLst>
        </pc:spChg>
        <pc:spChg chg="del">
          <ac:chgData name="Wendy Wilson" userId="8b0c266da8abbe23" providerId="LiveId" clId="{9BD49F4C-C60A-4B86-8A99-F016FED0E4EA}" dt="2023-03-26T16:11:33.098" v="2" actId="478"/>
          <ac:spMkLst>
            <pc:docMk/>
            <pc:sldMk cId="1263127112" sldId="290"/>
            <ac:spMk id="7" creationId="{ECA1D41D-0857-3138-ACC8-642FAC688F7B}"/>
          </ac:spMkLst>
        </pc:spChg>
        <pc:spChg chg="add del mod">
          <ac:chgData name="Wendy Wilson" userId="8b0c266da8abbe23" providerId="LiveId" clId="{9BD49F4C-C60A-4B86-8A99-F016FED0E4EA}" dt="2023-03-26T16:12:03.528" v="9" actId="478"/>
          <ac:spMkLst>
            <pc:docMk/>
            <pc:sldMk cId="1263127112" sldId="290"/>
            <ac:spMk id="9" creationId="{F2CBEF9E-694E-5947-3D49-FE64FF0BF837}"/>
          </ac:spMkLst>
        </pc:spChg>
        <pc:spChg chg="add del mod">
          <ac:chgData name="Wendy Wilson" userId="8b0c266da8abbe23" providerId="LiveId" clId="{9BD49F4C-C60A-4B86-8A99-F016FED0E4EA}" dt="2023-03-26T16:26:14.404" v="124"/>
          <ac:spMkLst>
            <pc:docMk/>
            <pc:sldMk cId="1263127112" sldId="290"/>
            <ac:spMk id="10" creationId="{D39EECB9-E466-EBA1-014B-F99D4D416CFC}"/>
          </ac:spMkLst>
        </pc:spChg>
        <pc:spChg chg="mod">
          <ac:chgData name="Wendy Wilson" userId="8b0c266da8abbe23" providerId="LiveId" clId="{9BD49F4C-C60A-4B86-8A99-F016FED0E4EA}" dt="2023-03-26T21:31:32.393" v="8343" actId="20577"/>
          <ac:spMkLst>
            <pc:docMk/>
            <pc:sldMk cId="1263127112" sldId="290"/>
            <ac:spMk id="11" creationId="{C12570BC-1064-302D-FEA4-8465C3B6EB3A}"/>
          </ac:spMkLst>
        </pc:spChg>
        <pc:spChg chg="mod">
          <ac:chgData name="Wendy Wilson" userId="8b0c266da8abbe23" providerId="LiveId" clId="{9BD49F4C-C60A-4B86-8A99-F016FED0E4EA}" dt="2023-03-26T21:31:38.834" v="8364" actId="20577"/>
          <ac:spMkLst>
            <pc:docMk/>
            <pc:sldMk cId="1263127112" sldId="290"/>
            <ac:spMk id="12" creationId="{06446BFF-4983-9932-49CC-A37A22C5E07E}"/>
          </ac:spMkLst>
        </pc:spChg>
        <pc:spChg chg="del mod">
          <ac:chgData name="Wendy Wilson" userId="8b0c266da8abbe23" providerId="LiveId" clId="{9BD49F4C-C60A-4B86-8A99-F016FED0E4EA}" dt="2023-03-26T19:16:46.055" v="2170" actId="478"/>
          <ac:spMkLst>
            <pc:docMk/>
            <pc:sldMk cId="1263127112" sldId="290"/>
            <ac:spMk id="13" creationId="{9F938B20-3FB2-425F-8A41-89F7FAA8FBB7}"/>
          </ac:spMkLst>
        </pc:spChg>
        <pc:spChg chg="del mod">
          <ac:chgData name="Wendy Wilson" userId="8b0c266da8abbe23" providerId="LiveId" clId="{9BD49F4C-C60A-4B86-8A99-F016FED0E4EA}" dt="2023-03-26T16:12:02.165" v="8" actId="478"/>
          <ac:spMkLst>
            <pc:docMk/>
            <pc:sldMk cId="1263127112" sldId="290"/>
            <ac:spMk id="14" creationId="{D06328D1-86D0-5845-5BEB-2B038E46A1E0}"/>
          </ac:spMkLst>
        </pc:spChg>
        <pc:spChg chg="add del mod">
          <ac:chgData name="Wendy Wilson" userId="8b0c266da8abbe23" providerId="LiveId" clId="{9BD49F4C-C60A-4B86-8A99-F016FED0E4EA}" dt="2023-03-26T19:16:50.951" v="2171" actId="478"/>
          <ac:spMkLst>
            <pc:docMk/>
            <pc:sldMk cId="1263127112" sldId="290"/>
            <ac:spMk id="20" creationId="{D72AE560-18DD-7EE2-3DF8-52A7DF29FD66}"/>
          </ac:spMkLst>
        </pc:spChg>
        <pc:spChg chg="add del mod">
          <ac:chgData name="Wendy Wilson" userId="8b0c266da8abbe23" providerId="LiveId" clId="{9BD49F4C-C60A-4B86-8A99-F016FED0E4EA}" dt="2023-03-26T19:16:50.951" v="2171" actId="478"/>
          <ac:spMkLst>
            <pc:docMk/>
            <pc:sldMk cId="1263127112" sldId="290"/>
            <ac:spMk id="22" creationId="{46AB0D9B-D94E-626D-85C0-D117657F49DB}"/>
          </ac:spMkLst>
        </pc:spChg>
        <pc:spChg chg="add del mod">
          <ac:chgData name="Wendy Wilson" userId="8b0c266da8abbe23" providerId="LiveId" clId="{9BD49F4C-C60A-4B86-8A99-F016FED0E4EA}" dt="2023-03-26T19:16:50.951" v="2171" actId="478"/>
          <ac:spMkLst>
            <pc:docMk/>
            <pc:sldMk cId="1263127112" sldId="290"/>
            <ac:spMk id="24" creationId="{E1449A05-F505-CFAF-BEF5-4C748C965F82}"/>
          </ac:spMkLst>
        </pc:spChg>
        <pc:spChg chg="mod">
          <ac:chgData name="Wendy Wilson" userId="8b0c266da8abbe23" providerId="LiveId" clId="{9BD49F4C-C60A-4B86-8A99-F016FED0E4EA}" dt="2023-03-26T19:17:13.537" v="2205" actId="1037"/>
          <ac:spMkLst>
            <pc:docMk/>
            <pc:sldMk cId="1263127112" sldId="290"/>
            <ac:spMk id="44" creationId="{BDEDB8D2-6724-7574-F062-862481DC1140}"/>
          </ac:spMkLst>
        </pc:spChg>
        <pc:spChg chg="mod">
          <ac:chgData name="Wendy Wilson" userId="8b0c266da8abbe23" providerId="LiveId" clId="{9BD49F4C-C60A-4B86-8A99-F016FED0E4EA}" dt="2023-03-26T19:17:13.537" v="2205" actId="1037"/>
          <ac:spMkLst>
            <pc:docMk/>
            <pc:sldMk cId="1263127112" sldId="290"/>
            <ac:spMk id="57" creationId="{E965E90D-D692-724C-5D50-9041F3568A5F}"/>
          </ac:spMkLst>
        </pc:spChg>
        <pc:spChg chg="del mod">
          <ac:chgData name="Wendy Wilson" userId="8b0c266da8abbe23" providerId="LiveId" clId="{9BD49F4C-C60A-4B86-8A99-F016FED0E4EA}" dt="2023-03-26T19:16:46.055" v="2170" actId="478"/>
          <ac:spMkLst>
            <pc:docMk/>
            <pc:sldMk cId="1263127112" sldId="290"/>
            <ac:spMk id="58" creationId="{27C90AAD-C082-CC55-4767-F006C7019210}"/>
          </ac:spMkLst>
        </pc:spChg>
        <pc:spChg chg="add del mod">
          <ac:chgData name="Wendy Wilson" userId="8b0c266da8abbe23" providerId="LiveId" clId="{9BD49F4C-C60A-4B86-8A99-F016FED0E4EA}" dt="2023-03-26T16:26:27.744" v="126"/>
          <ac:spMkLst>
            <pc:docMk/>
            <pc:sldMk cId="1263127112" sldId="290"/>
            <ac:spMk id="59" creationId="{F1FF8459-BD47-4502-A26F-B546D64F37BC}"/>
          </ac:spMkLst>
        </pc:spChg>
        <pc:picChg chg="del">
          <ac:chgData name="Wendy Wilson" userId="8b0c266da8abbe23" providerId="LiveId" clId="{9BD49F4C-C60A-4B86-8A99-F016FED0E4EA}" dt="2023-03-26T16:11:33.098" v="2" actId="478"/>
          <ac:picMkLst>
            <pc:docMk/>
            <pc:sldMk cId="1263127112" sldId="290"/>
            <ac:picMk id="16" creationId="{D3F33FD0-EF82-7514-BE2D-11830489D8DB}"/>
          </ac:picMkLst>
        </pc:picChg>
        <pc:picChg chg="mod">
          <ac:chgData name="Wendy Wilson" userId="8b0c266da8abbe23" providerId="LiveId" clId="{9BD49F4C-C60A-4B86-8A99-F016FED0E4EA}" dt="2023-03-26T19:17:13.537" v="2205" actId="1037"/>
          <ac:picMkLst>
            <pc:docMk/>
            <pc:sldMk cId="1263127112" sldId="290"/>
            <ac:picMk id="17" creationId="{CCC992E7-2C36-C9E6-2F67-6CCF24E78DD5}"/>
          </ac:picMkLst>
        </pc:picChg>
        <pc:picChg chg="mod">
          <ac:chgData name="Wendy Wilson" userId="8b0c266da8abbe23" providerId="LiveId" clId="{9BD49F4C-C60A-4B86-8A99-F016FED0E4EA}" dt="2023-03-26T19:17:13.537" v="2205" actId="1037"/>
          <ac:picMkLst>
            <pc:docMk/>
            <pc:sldMk cId="1263127112" sldId="290"/>
            <ac:picMk id="18" creationId="{F5D49AF5-7F54-963C-4897-B951249A133D}"/>
          </ac:picMkLst>
        </pc:picChg>
        <pc:picChg chg="del mod">
          <ac:chgData name="Wendy Wilson" userId="8b0c266da8abbe23" providerId="LiveId" clId="{9BD49F4C-C60A-4B86-8A99-F016FED0E4EA}" dt="2023-03-26T19:16:46.055" v="2170" actId="478"/>
          <ac:picMkLst>
            <pc:docMk/>
            <pc:sldMk cId="1263127112" sldId="290"/>
            <ac:picMk id="19" creationId="{9AA26BFD-262C-67CF-B2E0-C7D7081ACA67}"/>
          </ac:picMkLst>
        </pc:picChg>
      </pc:sldChg>
      <pc:sldChg chg="addSp delSp modSp add del mod">
        <pc:chgData name="Wendy Wilson" userId="8b0c266da8abbe23" providerId="LiveId" clId="{9BD49F4C-C60A-4B86-8A99-F016FED0E4EA}" dt="2023-03-26T20:29:46.545" v="6009" actId="47"/>
        <pc:sldMkLst>
          <pc:docMk/>
          <pc:sldMk cId="836777766" sldId="291"/>
        </pc:sldMkLst>
        <pc:spChg chg="add del mod">
          <ac:chgData name="Wendy Wilson" userId="8b0c266da8abbe23" providerId="LiveId" clId="{9BD49F4C-C60A-4B86-8A99-F016FED0E4EA}" dt="2023-03-26T16:58:56.455" v="1177" actId="931"/>
          <ac:spMkLst>
            <pc:docMk/>
            <pc:sldMk cId="836777766" sldId="291"/>
            <ac:spMk id="3" creationId="{E7EFE270-3F00-6974-2B41-F57FF19FBADE}"/>
          </ac:spMkLst>
        </pc:spChg>
        <pc:spChg chg="mod">
          <ac:chgData name="Wendy Wilson" userId="8b0c266da8abbe23" providerId="LiveId" clId="{9BD49F4C-C60A-4B86-8A99-F016FED0E4EA}" dt="2023-03-26T17:06:15.069" v="1396" actId="20577"/>
          <ac:spMkLst>
            <pc:docMk/>
            <pc:sldMk cId="836777766" sldId="291"/>
            <ac:spMk id="4" creationId="{9B9ED227-95A7-4B08-91FE-5E0EF0D41D20}"/>
          </ac:spMkLst>
        </pc:spChg>
        <pc:spChg chg="mod">
          <ac:chgData name="Wendy Wilson" userId="8b0c266da8abbe23" providerId="LiveId" clId="{9BD49F4C-C60A-4B86-8A99-F016FED0E4EA}" dt="2023-03-26T16:52:49.509" v="693" actId="20577"/>
          <ac:spMkLst>
            <pc:docMk/>
            <pc:sldMk cId="836777766" sldId="291"/>
            <ac:spMk id="5" creationId="{9C2ECAAA-1E9C-4845-8EA9-E11A76F08150}"/>
          </ac:spMkLst>
        </pc:spChg>
        <pc:spChg chg="add del mod">
          <ac:chgData name="Wendy Wilson" userId="8b0c266da8abbe23" providerId="LiveId" clId="{9BD49F4C-C60A-4B86-8A99-F016FED0E4EA}" dt="2023-03-26T17:01:35.131" v="1307" actId="931"/>
          <ac:spMkLst>
            <pc:docMk/>
            <pc:sldMk cId="836777766" sldId="291"/>
            <ac:spMk id="10" creationId="{A9BD01D4-1A1E-6762-60C2-2C853C17A460}"/>
          </ac:spMkLst>
        </pc:spChg>
        <pc:spChg chg="mod">
          <ac:chgData name="Wendy Wilson" userId="8b0c266da8abbe23" providerId="LiveId" clId="{9BD49F4C-C60A-4B86-8A99-F016FED0E4EA}" dt="2023-03-26T17:06:59.534" v="1409" actId="20577"/>
          <ac:spMkLst>
            <pc:docMk/>
            <pc:sldMk cId="836777766" sldId="291"/>
            <ac:spMk id="13" creationId="{28CDBA4D-392D-EF87-B0DB-6284C88E13E8}"/>
          </ac:spMkLst>
        </pc:spChg>
        <pc:spChg chg="mod">
          <ac:chgData name="Wendy Wilson" userId="8b0c266da8abbe23" providerId="LiveId" clId="{9BD49F4C-C60A-4B86-8A99-F016FED0E4EA}" dt="2023-03-26T16:57:38.043" v="1175" actId="20577"/>
          <ac:spMkLst>
            <pc:docMk/>
            <pc:sldMk cId="836777766" sldId="291"/>
            <ac:spMk id="14" creationId="{0A7D71A8-B372-410F-100C-83EBF28378DA}"/>
          </ac:spMkLst>
        </pc:spChg>
        <pc:spChg chg="mod">
          <ac:chgData name="Wendy Wilson" userId="8b0c266da8abbe23" providerId="LiveId" clId="{9BD49F4C-C60A-4B86-8A99-F016FED0E4EA}" dt="2023-03-26T17:08:07.627" v="1539" actId="20577"/>
          <ac:spMkLst>
            <pc:docMk/>
            <pc:sldMk cId="836777766" sldId="291"/>
            <ac:spMk id="16" creationId="{762BDD5F-A1CB-7807-A241-B23CFAD74EC7}"/>
          </ac:spMkLst>
        </pc:spChg>
        <pc:spChg chg="add del mod">
          <ac:chgData name="Wendy Wilson" userId="8b0c266da8abbe23" providerId="LiveId" clId="{9BD49F4C-C60A-4B86-8A99-F016FED0E4EA}" dt="2023-03-26T17:02:08.209" v="1309" actId="931"/>
          <ac:spMkLst>
            <pc:docMk/>
            <pc:sldMk cId="836777766" sldId="291"/>
            <ac:spMk id="17" creationId="{F58A9BC7-9E47-B2FD-5405-AA45E0904F77}"/>
          </ac:spMkLst>
        </pc:spChg>
        <pc:spChg chg="add mod">
          <ac:chgData name="Wendy Wilson" userId="8b0c266da8abbe23" providerId="LiveId" clId="{9BD49F4C-C60A-4B86-8A99-F016FED0E4EA}" dt="2023-03-26T17:05:25.448" v="1317" actId="478"/>
          <ac:spMkLst>
            <pc:docMk/>
            <pc:sldMk cId="836777766" sldId="291"/>
            <ac:spMk id="23" creationId="{4431CF50-3EFE-BC79-A1A1-5D47DC8AFDF4}"/>
          </ac:spMkLst>
        </pc:spChg>
        <pc:spChg chg="mod">
          <ac:chgData name="Wendy Wilson" userId="8b0c266da8abbe23" providerId="LiveId" clId="{9BD49F4C-C60A-4B86-8A99-F016FED0E4EA}" dt="2023-03-26T16:46:37.285" v="274" actId="20577"/>
          <ac:spMkLst>
            <pc:docMk/>
            <pc:sldMk cId="836777766" sldId="291"/>
            <ac:spMk id="24" creationId="{97EFE406-7799-825C-C7AD-B4F51349C75F}"/>
          </ac:spMkLst>
        </pc:spChg>
        <pc:spChg chg="mod">
          <ac:chgData name="Wendy Wilson" userId="8b0c266da8abbe23" providerId="LiveId" clId="{9BD49F4C-C60A-4B86-8A99-F016FED0E4EA}" dt="2023-03-26T17:07:53.995" v="1531" actId="20577"/>
          <ac:spMkLst>
            <pc:docMk/>
            <pc:sldMk cId="836777766" sldId="291"/>
            <ac:spMk id="39" creationId="{0BF224F1-5D4B-786D-DAC6-9E999EF34BBD}"/>
          </ac:spMkLst>
        </pc:spChg>
        <pc:picChg chg="add mod">
          <ac:chgData name="Wendy Wilson" userId="8b0c266da8abbe23" providerId="LiveId" clId="{9BD49F4C-C60A-4B86-8A99-F016FED0E4EA}" dt="2023-03-26T16:58:56.455" v="1177" actId="931"/>
          <ac:picMkLst>
            <pc:docMk/>
            <pc:sldMk cId="836777766" sldId="291"/>
            <ac:picMk id="7" creationId="{C035FA68-631D-06FC-B662-A36DF00DCE6E}"/>
          </ac:picMkLst>
        </pc:picChg>
        <pc:picChg chg="del">
          <ac:chgData name="Wendy Wilson" userId="8b0c266da8abbe23" providerId="LiveId" clId="{9BD49F4C-C60A-4B86-8A99-F016FED0E4EA}" dt="2023-03-26T16:58:02.921" v="1176" actId="478"/>
          <ac:picMkLst>
            <pc:docMk/>
            <pc:sldMk cId="836777766" sldId="291"/>
            <ac:picMk id="8" creationId="{D1EEF821-946B-05F6-7AA4-2EB5D46893C1}"/>
          </ac:picMkLst>
        </pc:picChg>
        <pc:picChg chg="add del mod">
          <ac:chgData name="Wendy Wilson" userId="8b0c266da8abbe23" providerId="LiveId" clId="{9BD49F4C-C60A-4B86-8A99-F016FED0E4EA}" dt="2023-03-26T17:05:25.448" v="1317" actId="478"/>
          <ac:picMkLst>
            <pc:docMk/>
            <pc:sldMk cId="836777766" sldId="291"/>
            <ac:picMk id="12" creationId="{E4DD319E-4391-6D61-7D39-9838E5A3E348}"/>
          </ac:picMkLst>
        </pc:picChg>
        <pc:picChg chg="add mod">
          <ac:chgData name="Wendy Wilson" userId="8b0c266da8abbe23" providerId="LiveId" clId="{9BD49F4C-C60A-4B86-8A99-F016FED0E4EA}" dt="2023-03-26T17:02:24.125" v="1315" actId="14100"/>
          <ac:picMkLst>
            <pc:docMk/>
            <pc:sldMk cId="836777766" sldId="291"/>
            <ac:picMk id="19" creationId="{38551ABE-0801-3215-D2C7-B81CAAAC7B44}"/>
          </ac:picMkLst>
        </pc:picChg>
        <pc:picChg chg="add del mod">
          <ac:chgData name="Wendy Wilson" userId="8b0c266da8abbe23" providerId="LiveId" clId="{9BD49F4C-C60A-4B86-8A99-F016FED0E4EA}" dt="2023-03-26T17:05:29.257" v="1318" actId="478"/>
          <ac:picMkLst>
            <pc:docMk/>
            <pc:sldMk cId="836777766" sldId="291"/>
            <ac:picMk id="21" creationId="{1A36C235-BBFE-4AA0-52CF-CD0BCFAA6BAB}"/>
          </ac:picMkLst>
        </pc:picChg>
        <pc:picChg chg="del">
          <ac:chgData name="Wendy Wilson" userId="8b0c266da8abbe23" providerId="LiveId" clId="{9BD49F4C-C60A-4B86-8A99-F016FED0E4EA}" dt="2023-03-26T17:01:43.973" v="1308" actId="478"/>
          <ac:picMkLst>
            <pc:docMk/>
            <pc:sldMk cId="836777766" sldId="291"/>
            <ac:picMk id="86" creationId="{EDD89CDE-5716-DC27-2BC3-9D1E02F20966}"/>
          </ac:picMkLst>
        </pc:picChg>
        <pc:picChg chg="del">
          <ac:chgData name="Wendy Wilson" userId="8b0c266da8abbe23" providerId="LiveId" clId="{9BD49F4C-C60A-4B86-8A99-F016FED0E4EA}" dt="2023-03-26T17:00:39.228" v="1306" actId="478"/>
          <ac:picMkLst>
            <pc:docMk/>
            <pc:sldMk cId="836777766" sldId="291"/>
            <ac:picMk id="89" creationId="{6FDCA5E5-50F1-AB9C-3334-27C4BFC84647}"/>
          </ac:picMkLst>
        </pc:picChg>
      </pc:sldChg>
      <pc:sldChg chg="modSp add del mod">
        <pc:chgData name="Wendy Wilson" userId="8b0c266da8abbe23" providerId="LiveId" clId="{9BD49F4C-C60A-4B86-8A99-F016FED0E4EA}" dt="2023-03-26T20:29:58.171" v="6012" actId="47"/>
        <pc:sldMkLst>
          <pc:docMk/>
          <pc:sldMk cId="3401324225" sldId="292"/>
        </pc:sldMkLst>
        <pc:spChg chg="mod">
          <ac:chgData name="Wendy Wilson" userId="8b0c266da8abbe23" providerId="LiveId" clId="{9BD49F4C-C60A-4B86-8A99-F016FED0E4EA}" dt="2023-03-26T17:06:20.739" v="1397"/>
          <ac:spMkLst>
            <pc:docMk/>
            <pc:sldMk cId="3401324225" sldId="292"/>
            <ac:spMk id="4" creationId="{9B9ED227-95A7-4B08-91FE-5E0EF0D41D20}"/>
          </ac:spMkLst>
        </pc:spChg>
        <pc:spChg chg="mod">
          <ac:chgData name="Wendy Wilson" userId="8b0c266da8abbe23" providerId="LiveId" clId="{9BD49F4C-C60A-4B86-8A99-F016FED0E4EA}" dt="2023-03-26T16:47:11.155" v="291" actId="313"/>
          <ac:spMkLst>
            <pc:docMk/>
            <pc:sldMk cId="3401324225" sldId="292"/>
            <ac:spMk id="24" creationId="{97EFE406-7799-825C-C7AD-B4F51349C75F}"/>
          </ac:spMkLst>
        </pc:spChg>
      </pc:sldChg>
      <pc:sldChg chg="add del">
        <pc:chgData name="Wendy Wilson" userId="8b0c266da8abbe23" providerId="LiveId" clId="{9BD49F4C-C60A-4B86-8A99-F016FED0E4EA}" dt="2023-03-26T16:48:33.566" v="387"/>
        <pc:sldMkLst>
          <pc:docMk/>
          <pc:sldMk cId="404322259" sldId="293"/>
        </pc:sldMkLst>
      </pc:sldChg>
      <pc:sldChg chg="add del">
        <pc:chgData name="Wendy Wilson" userId="8b0c266da8abbe23" providerId="LiveId" clId="{9BD49F4C-C60A-4B86-8A99-F016FED0E4EA}" dt="2023-03-26T20:29:55.907" v="6011" actId="47"/>
        <pc:sldMkLst>
          <pc:docMk/>
          <pc:sldMk cId="842504701" sldId="293"/>
        </pc:sldMkLst>
      </pc:sldChg>
      <pc:sldChg chg="addSp delSp modSp new del mod">
        <pc:chgData name="Wendy Wilson" userId="8b0c266da8abbe23" providerId="LiveId" clId="{9BD49F4C-C60A-4B86-8A99-F016FED0E4EA}" dt="2023-03-26T20:29:53.817" v="6010" actId="47"/>
        <pc:sldMkLst>
          <pc:docMk/>
          <pc:sldMk cId="1018322084" sldId="294"/>
        </pc:sldMkLst>
        <pc:spChg chg="mod">
          <ac:chgData name="Wendy Wilson" userId="8b0c266da8abbe23" providerId="LiveId" clId="{9BD49F4C-C60A-4B86-8A99-F016FED0E4EA}" dt="2023-03-26T17:09:01.866" v="1562" actId="20577"/>
          <ac:spMkLst>
            <pc:docMk/>
            <pc:sldMk cId="1018322084" sldId="294"/>
            <ac:spMk id="2" creationId="{37AD4240-7C36-9AB7-FD66-04DC19C63AB7}"/>
          </ac:spMkLst>
        </pc:spChg>
        <pc:spChg chg="del">
          <ac:chgData name="Wendy Wilson" userId="8b0c266da8abbe23" providerId="LiveId" clId="{9BD49F4C-C60A-4B86-8A99-F016FED0E4EA}" dt="2023-03-26T17:09:32.833" v="1563" actId="1032"/>
          <ac:spMkLst>
            <pc:docMk/>
            <pc:sldMk cId="1018322084" sldId="294"/>
            <ac:spMk id="3" creationId="{00F84A08-7787-3810-4F19-D0330C91F3ED}"/>
          </ac:spMkLst>
        </pc:spChg>
        <pc:spChg chg="mod">
          <ac:chgData name="Wendy Wilson" userId="8b0c266da8abbe23" providerId="LiveId" clId="{9BD49F4C-C60A-4B86-8A99-F016FED0E4EA}" dt="2023-03-26T17:20:06.516" v="2149"/>
          <ac:spMkLst>
            <pc:docMk/>
            <pc:sldMk cId="1018322084" sldId="294"/>
            <ac:spMk id="4" creationId="{A05C0756-50CF-2E69-2E81-E31A08EB89CA}"/>
          </ac:spMkLst>
        </pc:spChg>
        <pc:graphicFrameChg chg="add mod modGraphic">
          <ac:chgData name="Wendy Wilson" userId="8b0c266da8abbe23" providerId="LiveId" clId="{9BD49F4C-C60A-4B86-8A99-F016FED0E4EA}" dt="2023-03-26T19:16:07.287" v="2168" actId="13782"/>
          <ac:graphicFrameMkLst>
            <pc:docMk/>
            <pc:sldMk cId="1018322084" sldId="294"/>
            <ac:graphicFrameMk id="6" creationId="{FE4B0B29-C975-44EA-AF5F-EAD20C5A6244}"/>
          </ac:graphicFrameMkLst>
        </pc:graphicFrameChg>
      </pc:sldChg>
      <pc:sldChg chg="addSp delSp modSp new del mod ord">
        <pc:chgData name="Wendy Wilson" userId="8b0c266da8abbe23" providerId="LiveId" clId="{9BD49F4C-C60A-4B86-8A99-F016FED0E4EA}" dt="2023-03-26T20:13:45.533" v="5680" actId="47"/>
        <pc:sldMkLst>
          <pc:docMk/>
          <pc:sldMk cId="2213649024" sldId="295"/>
        </pc:sldMkLst>
        <pc:spChg chg="mod">
          <ac:chgData name="Wendy Wilson" userId="8b0c266da8abbe23" providerId="LiveId" clId="{9BD49F4C-C60A-4B86-8A99-F016FED0E4EA}" dt="2023-03-26T19:55:28.971" v="4591" actId="20577"/>
          <ac:spMkLst>
            <pc:docMk/>
            <pc:sldMk cId="2213649024" sldId="295"/>
            <ac:spMk id="2" creationId="{544DF328-2ACE-7E9B-7E1F-CF1651E7CC60}"/>
          </ac:spMkLst>
        </pc:spChg>
        <pc:spChg chg="del">
          <ac:chgData name="Wendy Wilson" userId="8b0c266da8abbe23" providerId="LiveId" clId="{9BD49F4C-C60A-4B86-8A99-F016FED0E4EA}" dt="2023-03-26T19:18:23.083" v="2207" actId="1032"/>
          <ac:spMkLst>
            <pc:docMk/>
            <pc:sldMk cId="2213649024" sldId="295"/>
            <ac:spMk id="3" creationId="{CD9A49D2-E1B1-3706-7DDA-4CFA998BE232}"/>
          </ac:spMkLst>
        </pc:spChg>
        <pc:spChg chg="mod">
          <ac:chgData name="Wendy Wilson" userId="8b0c266da8abbe23" providerId="LiveId" clId="{9BD49F4C-C60A-4B86-8A99-F016FED0E4EA}" dt="2023-03-26T19:19:00.319" v="2208"/>
          <ac:spMkLst>
            <pc:docMk/>
            <pc:sldMk cId="2213649024" sldId="295"/>
            <ac:spMk id="4" creationId="{C90F5FF0-DABC-D0D5-7D76-74470F8C753D}"/>
          </ac:spMkLst>
        </pc:spChg>
        <pc:graphicFrameChg chg="add mod modGraphic">
          <ac:chgData name="Wendy Wilson" userId="8b0c266da8abbe23" providerId="LiveId" clId="{9BD49F4C-C60A-4B86-8A99-F016FED0E4EA}" dt="2023-03-26T19:52:06.862" v="4551" actId="20577"/>
          <ac:graphicFrameMkLst>
            <pc:docMk/>
            <pc:sldMk cId="2213649024" sldId="295"/>
            <ac:graphicFrameMk id="6" creationId="{2CBF2599-85B0-E3F7-B011-006609797843}"/>
          </ac:graphicFrameMkLst>
        </pc:graphicFrameChg>
      </pc:sldChg>
      <pc:sldChg chg="addSp delSp modSp add mod ord">
        <pc:chgData name="Wendy Wilson" userId="8b0c266da8abbe23" providerId="LiveId" clId="{9BD49F4C-C60A-4B86-8A99-F016FED0E4EA}" dt="2023-03-26T20:53:42.765" v="7191" actId="1036"/>
        <pc:sldMkLst>
          <pc:docMk/>
          <pc:sldMk cId="2415959733" sldId="296"/>
        </pc:sldMkLst>
        <pc:spChg chg="mod">
          <ac:chgData name="Wendy Wilson" userId="8b0c266da8abbe23" providerId="LiveId" clId="{9BD49F4C-C60A-4B86-8A99-F016FED0E4EA}" dt="2023-03-26T20:53:42.765" v="7191" actId="1036"/>
          <ac:spMkLst>
            <pc:docMk/>
            <pc:sldMk cId="2415959733" sldId="296"/>
            <ac:spMk id="2" creationId="{A2CD3C5A-CEA8-6DDC-B3F1-41D07C4FA704}"/>
          </ac:spMkLst>
        </pc:spChg>
        <pc:spChg chg="add del mod">
          <ac:chgData name="Wendy Wilson" userId="8b0c266da8abbe23" providerId="LiveId" clId="{9BD49F4C-C60A-4B86-8A99-F016FED0E4EA}" dt="2023-03-26T20:53:31.646" v="7179" actId="478"/>
          <ac:spMkLst>
            <pc:docMk/>
            <pc:sldMk cId="2415959733" sldId="296"/>
            <ac:spMk id="4" creationId="{C32E10D9-5B37-8DE9-889B-37D1380E0D46}"/>
          </ac:spMkLst>
        </pc:spChg>
        <pc:spChg chg="del mod">
          <ac:chgData name="Wendy Wilson" userId="8b0c266da8abbe23" providerId="LiveId" clId="{9BD49F4C-C60A-4B86-8A99-F016FED0E4EA}" dt="2023-03-26T20:53:25.994" v="7178" actId="478"/>
          <ac:spMkLst>
            <pc:docMk/>
            <pc:sldMk cId="2415959733" sldId="296"/>
            <ac:spMk id="5" creationId="{0E8B56C7-C38F-E96E-3C19-8ACF8AF9E716}"/>
          </ac:spMkLst>
        </pc:spChg>
      </pc:sldChg>
      <pc:sldChg chg="modSp add del">
        <pc:chgData name="Wendy Wilson" userId="8b0c266da8abbe23" providerId="LiveId" clId="{9BD49F4C-C60A-4B86-8A99-F016FED0E4EA}" dt="2023-03-26T20:13:47.070" v="5681" actId="47"/>
        <pc:sldMkLst>
          <pc:docMk/>
          <pc:sldMk cId="1182011828" sldId="297"/>
        </pc:sldMkLst>
        <pc:graphicFrameChg chg="mod">
          <ac:chgData name="Wendy Wilson" userId="8b0c266da8abbe23" providerId="LiveId" clId="{9BD49F4C-C60A-4B86-8A99-F016FED0E4EA}" dt="2023-03-26T20:04:38.983" v="4793" actId="20577"/>
          <ac:graphicFrameMkLst>
            <pc:docMk/>
            <pc:sldMk cId="1182011828" sldId="297"/>
            <ac:graphicFrameMk id="6" creationId="{2CBF2599-85B0-E3F7-B011-006609797843}"/>
          </ac:graphicFrameMkLst>
        </pc:graphicFrameChg>
      </pc:sldChg>
      <pc:sldChg chg="new del">
        <pc:chgData name="Wendy Wilson" userId="8b0c266da8abbe23" providerId="LiveId" clId="{9BD49F4C-C60A-4B86-8A99-F016FED0E4EA}" dt="2023-03-26T19:56:48.143" v="4593" actId="47"/>
        <pc:sldMkLst>
          <pc:docMk/>
          <pc:sldMk cId="1348022249" sldId="297"/>
        </pc:sldMkLst>
      </pc:sldChg>
      <pc:sldChg chg="addSp delSp modSp new mod">
        <pc:chgData name="Wendy Wilson" userId="8b0c266da8abbe23" providerId="LiveId" clId="{9BD49F4C-C60A-4B86-8A99-F016FED0E4EA}" dt="2023-03-26T20:11:00.261" v="5679" actId="1035"/>
        <pc:sldMkLst>
          <pc:docMk/>
          <pc:sldMk cId="687206367" sldId="298"/>
        </pc:sldMkLst>
        <pc:spChg chg="mod">
          <ac:chgData name="Wendy Wilson" userId="8b0c266da8abbe23" providerId="LiveId" clId="{9BD49F4C-C60A-4B86-8A99-F016FED0E4EA}" dt="2023-03-26T20:10:55.067" v="5668" actId="1036"/>
          <ac:spMkLst>
            <pc:docMk/>
            <pc:sldMk cId="687206367" sldId="298"/>
            <ac:spMk id="2" creationId="{0F051747-E9CE-11D3-4C9A-99FF71892C9B}"/>
          </ac:spMkLst>
        </pc:spChg>
        <pc:spChg chg="del mod">
          <ac:chgData name="Wendy Wilson" userId="8b0c266da8abbe23" providerId="LiveId" clId="{9BD49F4C-C60A-4B86-8A99-F016FED0E4EA}" dt="2023-03-26T20:03:04.258" v="4705" actId="1032"/>
          <ac:spMkLst>
            <pc:docMk/>
            <pc:sldMk cId="687206367" sldId="298"/>
            <ac:spMk id="3" creationId="{17513E9E-FC02-9E78-4387-4209C82FB668}"/>
          </ac:spMkLst>
        </pc:spChg>
        <pc:spChg chg="mod">
          <ac:chgData name="Wendy Wilson" userId="8b0c266da8abbe23" providerId="LiveId" clId="{9BD49F4C-C60A-4B86-8A99-F016FED0E4EA}" dt="2023-03-26T20:10:55.067" v="5668" actId="1036"/>
          <ac:spMkLst>
            <pc:docMk/>
            <pc:sldMk cId="687206367" sldId="298"/>
            <ac:spMk id="4" creationId="{45708438-D840-62FC-DC74-4B9D1F799387}"/>
          </ac:spMkLst>
        </pc:spChg>
        <pc:spChg chg="del mod">
          <ac:chgData name="Wendy Wilson" userId="8b0c266da8abbe23" providerId="LiveId" clId="{9BD49F4C-C60A-4B86-8A99-F016FED0E4EA}" dt="2023-03-26T20:07:50.026" v="5110" actId="1032"/>
          <ac:spMkLst>
            <pc:docMk/>
            <pc:sldMk cId="687206367" sldId="298"/>
            <ac:spMk id="5" creationId="{C85A107E-D718-FD80-F482-769C600E06A3}"/>
          </ac:spMkLst>
        </pc:spChg>
        <pc:spChg chg="mod">
          <ac:chgData name="Wendy Wilson" userId="8b0c266da8abbe23" providerId="LiveId" clId="{9BD49F4C-C60A-4B86-8A99-F016FED0E4EA}" dt="2023-03-26T20:01:19.475" v="4635" actId="20577"/>
          <ac:spMkLst>
            <pc:docMk/>
            <pc:sldMk cId="687206367" sldId="298"/>
            <ac:spMk id="6" creationId="{E264F280-56D9-8479-E700-C03D81F48DB4}"/>
          </ac:spMkLst>
        </pc:spChg>
        <pc:spChg chg="mod">
          <ac:chgData name="Wendy Wilson" userId="8b0c266da8abbe23" providerId="LiveId" clId="{9BD49F4C-C60A-4B86-8A99-F016FED0E4EA}" dt="2023-03-26T20:00:52.303" v="4614"/>
          <ac:spMkLst>
            <pc:docMk/>
            <pc:sldMk cId="687206367" sldId="298"/>
            <ac:spMk id="7" creationId="{A08958ED-E7D5-4601-2D45-E6F7107C6528}"/>
          </ac:spMkLst>
        </pc:spChg>
        <pc:graphicFrameChg chg="add mod modGraphic">
          <ac:chgData name="Wendy Wilson" userId="8b0c266da8abbe23" providerId="LiveId" clId="{9BD49F4C-C60A-4B86-8A99-F016FED0E4EA}" dt="2023-03-26T20:11:00.261" v="5679" actId="1035"/>
          <ac:graphicFrameMkLst>
            <pc:docMk/>
            <pc:sldMk cId="687206367" sldId="298"/>
            <ac:graphicFrameMk id="9" creationId="{EC18091D-287B-3133-49B5-3C18711C60B3}"/>
          </ac:graphicFrameMkLst>
        </pc:graphicFrameChg>
        <pc:graphicFrameChg chg="add mod modGraphic">
          <ac:chgData name="Wendy Wilson" userId="8b0c266da8abbe23" providerId="LiveId" clId="{9BD49F4C-C60A-4B86-8A99-F016FED0E4EA}" dt="2023-03-26T20:11:00.261" v="5679" actId="1035"/>
          <ac:graphicFrameMkLst>
            <pc:docMk/>
            <pc:sldMk cId="687206367" sldId="298"/>
            <ac:graphicFrameMk id="10" creationId="{C7EC4523-BAC5-BD77-A9BB-B71CFD752E79}"/>
          </ac:graphicFrameMkLst>
        </pc:graphicFrameChg>
      </pc:sldChg>
      <pc:sldChg chg="new del">
        <pc:chgData name="Wendy Wilson" userId="8b0c266da8abbe23" providerId="LiveId" clId="{9BD49F4C-C60A-4B86-8A99-F016FED0E4EA}" dt="2023-03-26T20:38:56.339" v="6016" actId="47"/>
        <pc:sldMkLst>
          <pc:docMk/>
          <pc:sldMk cId="4253423759" sldId="299"/>
        </pc:sldMkLst>
      </pc:sldChg>
      <pc:sldChg chg="addSp delSp modSp new mod">
        <pc:chgData name="Wendy Wilson" userId="8b0c266da8abbe23" providerId="LiveId" clId="{9BD49F4C-C60A-4B86-8A99-F016FED0E4EA}" dt="2023-03-26T20:46:54.581" v="6496"/>
        <pc:sldMkLst>
          <pc:docMk/>
          <pc:sldMk cId="1235925543" sldId="300"/>
        </pc:sldMkLst>
        <pc:spChg chg="mod">
          <ac:chgData name="Wendy Wilson" userId="8b0c266da8abbe23" providerId="LiveId" clId="{9BD49F4C-C60A-4B86-8A99-F016FED0E4EA}" dt="2023-03-26T20:39:12.480" v="6057" actId="20577"/>
          <ac:spMkLst>
            <pc:docMk/>
            <pc:sldMk cId="1235925543" sldId="300"/>
            <ac:spMk id="2" creationId="{18BCCA8F-F6AE-0E08-CA2E-DBF1EA3A9CDD}"/>
          </ac:spMkLst>
        </pc:spChg>
        <pc:spChg chg="del">
          <ac:chgData name="Wendy Wilson" userId="8b0c266da8abbe23" providerId="LiveId" clId="{9BD49F4C-C60A-4B86-8A99-F016FED0E4EA}" dt="2023-03-26T20:39:58.165" v="6058" actId="931"/>
          <ac:spMkLst>
            <pc:docMk/>
            <pc:sldMk cId="1235925543" sldId="300"/>
            <ac:spMk id="3" creationId="{383BD604-6AB7-48CE-F3BF-3D9CB8ECA98E}"/>
          </ac:spMkLst>
        </pc:spChg>
        <pc:spChg chg="del mod">
          <ac:chgData name="Wendy Wilson" userId="8b0c266da8abbe23" providerId="LiveId" clId="{9BD49F4C-C60A-4B86-8A99-F016FED0E4EA}" dt="2023-03-26T20:40:38.747" v="6085" actId="478"/>
          <ac:spMkLst>
            <pc:docMk/>
            <pc:sldMk cId="1235925543" sldId="300"/>
            <ac:spMk id="4" creationId="{2034A5BC-3694-B88F-E118-D38057F820DB}"/>
          </ac:spMkLst>
        </pc:spChg>
        <pc:spChg chg="mod">
          <ac:chgData name="Wendy Wilson" userId="8b0c266da8abbe23" providerId="LiveId" clId="{9BD49F4C-C60A-4B86-8A99-F016FED0E4EA}" dt="2023-03-26T20:42:11.745" v="6213" actId="5793"/>
          <ac:spMkLst>
            <pc:docMk/>
            <pc:sldMk cId="1235925543" sldId="300"/>
            <ac:spMk id="5" creationId="{F8B6C43E-5196-CA09-4CD6-DE8BF77AAF0C}"/>
          </ac:spMkLst>
        </pc:spChg>
        <pc:spChg chg="del">
          <ac:chgData name="Wendy Wilson" userId="8b0c266da8abbe23" providerId="LiveId" clId="{9BD49F4C-C60A-4B86-8A99-F016FED0E4EA}" dt="2023-03-26T20:43:08.799" v="6217" actId="931"/>
          <ac:spMkLst>
            <pc:docMk/>
            <pc:sldMk cId="1235925543" sldId="300"/>
            <ac:spMk id="6" creationId="{BE791A14-6717-DBE8-50AE-7BB38DC24D19}"/>
          </ac:spMkLst>
        </pc:spChg>
        <pc:spChg chg="del">
          <ac:chgData name="Wendy Wilson" userId="8b0c266da8abbe23" providerId="LiveId" clId="{9BD49F4C-C60A-4B86-8A99-F016FED0E4EA}" dt="2023-03-26T20:42:18.046" v="6214" actId="478"/>
          <ac:spMkLst>
            <pc:docMk/>
            <pc:sldMk cId="1235925543" sldId="300"/>
            <ac:spMk id="7" creationId="{D091FF07-BC7B-53D3-E704-B23941D29B6A}"/>
          </ac:spMkLst>
        </pc:spChg>
        <pc:spChg chg="mod">
          <ac:chgData name="Wendy Wilson" userId="8b0c266da8abbe23" providerId="LiveId" clId="{9BD49F4C-C60A-4B86-8A99-F016FED0E4EA}" dt="2023-03-26T20:45:22.298" v="6491" actId="6549"/>
          <ac:spMkLst>
            <pc:docMk/>
            <pc:sldMk cId="1235925543" sldId="300"/>
            <ac:spMk id="8" creationId="{189F3F33-B929-3700-B03F-CC006DDBD69F}"/>
          </ac:spMkLst>
        </pc:spChg>
        <pc:spChg chg="del">
          <ac:chgData name="Wendy Wilson" userId="8b0c266da8abbe23" providerId="LiveId" clId="{9BD49F4C-C60A-4B86-8A99-F016FED0E4EA}" dt="2023-03-26T20:46:10.825" v="6494" actId="931"/>
          <ac:spMkLst>
            <pc:docMk/>
            <pc:sldMk cId="1235925543" sldId="300"/>
            <ac:spMk id="9" creationId="{91146003-E4B3-1AE8-BB31-553EFC022288}"/>
          </ac:spMkLst>
        </pc:spChg>
        <pc:spChg chg="del">
          <ac:chgData name="Wendy Wilson" userId="8b0c266da8abbe23" providerId="LiveId" clId="{9BD49F4C-C60A-4B86-8A99-F016FED0E4EA}" dt="2023-03-26T20:42:20.670" v="6215" actId="478"/>
          <ac:spMkLst>
            <pc:docMk/>
            <pc:sldMk cId="1235925543" sldId="300"/>
            <ac:spMk id="10" creationId="{D42C365A-C1B6-795B-D362-181E719873E8}"/>
          </ac:spMkLst>
        </pc:spChg>
        <pc:spChg chg="mod">
          <ac:chgData name="Wendy Wilson" userId="8b0c266da8abbe23" providerId="LiveId" clId="{9BD49F4C-C60A-4B86-8A99-F016FED0E4EA}" dt="2023-03-26T20:45:46.928" v="6493"/>
          <ac:spMkLst>
            <pc:docMk/>
            <pc:sldMk cId="1235925543" sldId="300"/>
            <ac:spMk id="11" creationId="{2B702820-3625-9093-F3D4-58A09659810C}"/>
          </ac:spMkLst>
        </pc:spChg>
        <pc:spChg chg="mod">
          <ac:chgData name="Wendy Wilson" userId="8b0c266da8abbe23" providerId="LiveId" clId="{9BD49F4C-C60A-4B86-8A99-F016FED0E4EA}" dt="2023-03-26T20:46:54.581" v="6496"/>
          <ac:spMkLst>
            <pc:docMk/>
            <pc:sldMk cId="1235925543" sldId="300"/>
            <ac:spMk id="12" creationId="{86462328-BD9D-E9A5-39CE-32077268D5F9}"/>
          </ac:spMkLst>
        </pc:spChg>
        <pc:picChg chg="add mod">
          <ac:chgData name="Wendy Wilson" userId="8b0c266da8abbe23" providerId="LiveId" clId="{9BD49F4C-C60A-4B86-8A99-F016FED0E4EA}" dt="2023-03-26T20:40:07.224" v="6059" actId="207"/>
          <ac:picMkLst>
            <pc:docMk/>
            <pc:sldMk cId="1235925543" sldId="300"/>
            <ac:picMk id="15" creationId="{BCB77452-446D-8749-5476-C123783D17FB}"/>
          </ac:picMkLst>
        </pc:picChg>
        <pc:picChg chg="add mod">
          <ac:chgData name="Wendy Wilson" userId="8b0c266da8abbe23" providerId="LiveId" clId="{9BD49F4C-C60A-4B86-8A99-F016FED0E4EA}" dt="2023-03-26T20:43:12.070" v="6218" actId="207"/>
          <ac:picMkLst>
            <pc:docMk/>
            <pc:sldMk cId="1235925543" sldId="300"/>
            <ac:picMk id="17" creationId="{53F62BF2-F80E-2B09-C496-19B47A139A1F}"/>
          </ac:picMkLst>
        </pc:picChg>
        <pc:picChg chg="add mod">
          <ac:chgData name="Wendy Wilson" userId="8b0c266da8abbe23" providerId="LiveId" clId="{9BD49F4C-C60A-4B86-8A99-F016FED0E4EA}" dt="2023-03-26T20:46:18.306" v="6495" actId="207"/>
          <ac:picMkLst>
            <pc:docMk/>
            <pc:sldMk cId="1235925543" sldId="300"/>
            <ac:picMk id="19" creationId="{D24F49C1-3788-0B73-77CF-0E1E7286BBFA}"/>
          </ac:picMkLst>
        </pc:picChg>
      </pc:sldChg>
      <pc:sldChg chg="addSp delSp modSp add mod">
        <pc:chgData name="Wendy Wilson" userId="8b0c266da8abbe23" providerId="LiveId" clId="{9BD49F4C-C60A-4B86-8A99-F016FED0E4EA}" dt="2023-03-26T20:52:35.985" v="7177" actId="20577"/>
        <pc:sldMkLst>
          <pc:docMk/>
          <pc:sldMk cId="3417818159" sldId="301"/>
        </pc:sldMkLst>
        <pc:spChg chg="mod">
          <ac:chgData name="Wendy Wilson" userId="8b0c266da8abbe23" providerId="LiveId" clId="{9BD49F4C-C60A-4B86-8A99-F016FED0E4EA}" dt="2023-03-26T20:47:10.501" v="6516" actId="20577"/>
          <ac:spMkLst>
            <pc:docMk/>
            <pc:sldMk cId="3417818159" sldId="301"/>
            <ac:spMk id="2" creationId="{18BCCA8F-F6AE-0E08-CA2E-DBF1EA3A9CDD}"/>
          </ac:spMkLst>
        </pc:spChg>
        <pc:spChg chg="add del mod">
          <ac:chgData name="Wendy Wilson" userId="8b0c266da8abbe23" providerId="LiveId" clId="{9BD49F4C-C60A-4B86-8A99-F016FED0E4EA}" dt="2023-03-26T20:51:22.010" v="7172" actId="931"/>
          <ac:spMkLst>
            <pc:docMk/>
            <pc:sldMk cId="3417818159" sldId="301"/>
            <ac:spMk id="4" creationId="{B2C05904-2067-AD16-8728-F07BFB259260}"/>
          </ac:spMkLst>
        </pc:spChg>
        <pc:spChg chg="mod">
          <ac:chgData name="Wendy Wilson" userId="8b0c266da8abbe23" providerId="LiveId" clId="{9BD49F4C-C60A-4B86-8A99-F016FED0E4EA}" dt="2023-03-26T20:48:15.742" v="6733" actId="20577"/>
          <ac:spMkLst>
            <pc:docMk/>
            <pc:sldMk cId="3417818159" sldId="301"/>
            <ac:spMk id="8" creationId="{189F3F33-B929-3700-B03F-CC006DDBD69F}"/>
          </ac:spMkLst>
        </pc:spChg>
        <pc:spChg chg="add del mod">
          <ac:chgData name="Wendy Wilson" userId="8b0c266da8abbe23" providerId="LiveId" clId="{9BD49F4C-C60A-4B86-8A99-F016FED0E4EA}" dt="2023-03-26T20:52:09.311" v="7175" actId="931"/>
          <ac:spMkLst>
            <pc:docMk/>
            <pc:sldMk cId="3417818159" sldId="301"/>
            <ac:spMk id="10" creationId="{D466C6C0-C238-34ED-00D0-2CC2E5701416}"/>
          </ac:spMkLst>
        </pc:spChg>
        <pc:spChg chg="mod">
          <ac:chgData name="Wendy Wilson" userId="8b0c266da8abbe23" providerId="LiveId" clId="{9BD49F4C-C60A-4B86-8A99-F016FED0E4EA}" dt="2023-03-26T20:52:35.985" v="7177" actId="20577"/>
          <ac:spMkLst>
            <pc:docMk/>
            <pc:sldMk cId="3417818159" sldId="301"/>
            <ac:spMk id="11" creationId="{2B702820-3625-9093-F3D4-58A09659810C}"/>
          </ac:spMkLst>
        </pc:spChg>
        <pc:picChg chg="add mod">
          <ac:chgData name="Wendy Wilson" userId="8b0c266da8abbe23" providerId="LiveId" clId="{9BD49F4C-C60A-4B86-8A99-F016FED0E4EA}" dt="2023-03-26T20:51:24.078" v="7173" actId="207"/>
          <ac:picMkLst>
            <pc:docMk/>
            <pc:sldMk cId="3417818159" sldId="301"/>
            <ac:picMk id="7" creationId="{7B6465BA-FD53-4111-58A9-358E07FB46B3}"/>
          </ac:picMkLst>
        </pc:picChg>
        <pc:picChg chg="add mod">
          <ac:chgData name="Wendy Wilson" userId="8b0c266da8abbe23" providerId="LiveId" clId="{9BD49F4C-C60A-4B86-8A99-F016FED0E4EA}" dt="2023-03-26T20:52:11.541" v="7176" actId="207"/>
          <ac:picMkLst>
            <pc:docMk/>
            <pc:sldMk cId="3417818159" sldId="301"/>
            <ac:picMk id="16" creationId="{F69061DF-E341-FD67-D61B-902B603E7DCD}"/>
          </ac:picMkLst>
        </pc:picChg>
        <pc:picChg chg="del">
          <ac:chgData name="Wendy Wilson" userId="8b0c266da8abbe23" providerId="LiveId" clId="{9BD49F4C-C60A-4B86-8A99-F016FED0E4EA}" dt="2023-03-26T20:51:01.906" v="7171" actId="478"/>
          <ac:picMkLst>
            <pc:docMk/>
            <pc:sldMk cId="3417818159" sldId="301"/>
            <ac:picMk id="17" creationId="{53F62BF2-F80E-2B09-C496-19B47A139A1F}"/>
          </ac:picMkLst>
        </pc:picChg>
        <pc:picChg chg="del">
          <ac:chgData name="Wendy Wilson" userId="8b0c266da8abbe23" providerId="LiveId" clId="{9BD49F4C-C60A-4B86-8A99-F016FED0E4EA}" dt="2023-03-26T20:51:28.755" v="7174" actId="478"/>
          <ac:picMkLst>
            <pc:docMk/>
            <pc:sldMk cId="3417818159" sldId="301"/>
            <ac:picMk id="19" creationId="{D24F49C1-3788-0B73-77CF-0E1E7286BBFA}"/>
          </ac:picMkLst>
        </pc:picChg>
      </pc:sldChg>
      <pc:sldChg chg="addSp delSp modSp new mod">
        <pc:chgData name="Wendy Wilson" userId="8b0c266da8abbe23" providerId="LiveId" clId="{9BD49F4C-C60A-4B86-8A99-F016FED0E4EA}" dt="2023-03-26T21:47:23.531" v="8627" actId="207"/>
        <pc:sldMkLst>
          <pc:docMk/>
          <pc:sldMk cId="3257401225" sldId="302"/>
        </pc:sldMkLst>
        <pc:spChg chg="mod">
          <ac:chgData name="Wendy Wilson" userId="8b0c266da8abbe23" providerId="LiveId" clId="{9BD49F4C-C60A-4B86-8A99-F016FED0E4EA}" dt="2023-03-26T21:00:17.757" v="7243" actId="20577"/>
          <ac:spMkLst>
            <pc:docMk/>
            <pc:sldMk cId="3257401225" sldId="302"/>
            <ac:spMk id="2" creationId="{50292605-6B82-9EA8-0245-44CCDF5415D0}"/>
          </ac:spMkLst>
        </pc:spChg>
        <pc:spChg chg="del">
          <ac:chgData name="Wendy Wilson" userId="8b0c266da8abbe23" providerId="LiveId" clId="{9BD49F4C-C60A-4B86-8A99-F016FED0E4EA}" dt="2023-03-26T21:01:51.025" v="7245" actId="1032"/>
          <ac:spMkLst>
            <pc:docMk/>
            <pc:sldMk cId="3257401225" sldId="302"/>
            <ac:spMk id="3" creationId="{1C923DC6-ABAF-C989-FA58-7604FC10BB78}"/>
          </ac:spMkLst>
        </pc:spChg>
        <pc:spChg chg="mod">
          <ac:chgData name="Wendy Wilson" userId="8b0c266da8abbe23" providerId="LiveId" clId="{9BD49F4C-C60A-4B86-8A99-F016FED0E4EA}" dt="2023-03-26T21:00:27.569" v="7244"/>
          <ac:spMkLst>
            <pc:docMk/>
            <pc:sldMk cId="3257401225" sldId="302"/>
            <ac:spMk id="4" creationId="{F09F88DD-84A7-852D-92FE-F93BE1CC7FC0}"/>
          </ac:spMkLst>
        </pc:spChg>
        <pc:graphicFrameChg chg="add mod modGraphic">
          <ac:chgData name="Wendy Wilson" userId="8b0c266da8abbe23" providerId="LiveId" clId="{9BD49F4C-C60A-4B86-8A99-F016FED0E4EA}" dt="2023-03-26T21:47:23.531" v="8627" actId="207"/>
          <ac:graphicFrameMkLst>
            <pc:docMk/>
            <pc:sldMk cId="3257401225" sldId="302"/>
            <ac:graphicFrameMk id="6" creationId="{1F495371-C011-4CFC-9A32-2890D3AF5778}"/>
          </ac:graphicFrameMkLst>
        </pc:graphicFrameChg>
      </pc:sldChg>
      <pc:sldChg chg="new del">
        <pc:chgData name="Wendy Wilson" userId="8b0c266da8abbe23" providerId="LiveId" clId="{9BD49F4C-C60A-4B86-8A99-F016FED0E4EA}" dt="2023-03-26T21:36:26.861" v="8552" actId="680"/>
        <pc:sldMkLst>
          <pc:docMk/>
          <pc:sldMk cId="762565584" sldId="303"/>
        </pc:sldMkLst>
      </pc:sldChg>
      <pc:sldMasterChg chg="modSldLayout">
        <pc:chgData name="Wendy Wilson" userId="8b0c266da8abbe23" providerId="LiveId" clId="{9BD49F4C-C60A-4B86-8A99-F016FED0E4EA}" dt="2023-03-26T21:35:00.724" v="8530" actId="1076"/>
        <pc:sldMasterMkLst>
          <pc:docMk/>
          <pc:sldMasterMk cId="1788353970" sldId="2147483648"/>
        </pc:sldMasterMkLst>
        <pc:sldLayoutChg chg="modSp mod">
          <pc:chgData name="Wendy Wilson" userId="8b0c266da8abbe23" providerId="LiveId" clId="{9BD49F4C-C60A-4B86-8A99-F016FED0E4EA}" dt="2023-03-26T21:35:00.724" v="8530" actId="1076"/>
          <pc:sldLayoutMkLst>
            <pc:docMk/>
            <pc:sldMasterMk cId="1788353970" sldId="2147483648"/>
            <pc:sldLayoutMk cId="2916498579" sldId="2147483649"/>
          </pc:sldLayoutMkLst>
          <pc:picChg chg="mod">
            <ac:chgData name="Wendy Wilson" userId="8b0c266da8abbe23" providerId="LiveId" clId="{9BD49F4C-C60A-4B86-8A99-F016FED0E4EA}" dt="2023-03-26T21:35:00.724" v="8530" actId="1076"/>
            <ac:picMkLst>
              <pc:docMk/>
              <pc:sldMasterMk cId="1788353970" sldId="2147483648"/>
              <pc:sldLayoutMk cId="2916498579" sldId="2147483649"/>
              <ac:picMk id="17" creationId="{224378B2-59EC-6F63-8BF4-C914B102887B}"/>
            </ac:picMkLst>
          </pc:picChg>
        </pc:sldLayoutChg>
        <pc:sldLayoutChg chg="modSp mod">
          <pc:chgData name="Wendy Wilson" userId="8b0c266da8abbe23" providerId="LiveId" clId="{9BD49F4C-C60A-4B86-8A99-F016FED0E4EA}" dt="2023-03-26T16:36:38.447" v="143" actId="1076"/>
          <pc:sldLayoutMkLst>
            <pc:docMk/>
            <pc:sldMasterMk cId="1788353970" sldId="2147483648"/>
            <pc:sldLayoutMk cId="2875107226" sldId="2147483655"/>
          </pc:sldLayoutMkLst>
          <pc:picChg chg="mod">
            <ac:chgData name="Wendy Wilson" userId="8b0c266da8abbe23" providerId="LiveId" clId="{9BD49F4C-C60A-4B86-8A99-F016FED0E4EA}" dt="2023-03-26T16:36:38.447" v="143" actId="1076"/>
            <ac:picMkLst>
              <pc:docMk/>
              <pc:sldMasterMk cId="1788353970" sldId="2147483648"/>
              <pc:sldLayoutMk cId="2875107226" sldId="2147483655"/>
              <ac:picMk id="4" creationId="{DD1303C5-4876-4587-A72A-E1FE5393EDED}"/>
            </ac:picMkLst>
          </pc:picChg>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0AE838D-BAA0-47CB-8081-D9EC1AC40313}"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66EF84A2-6BAB-43E8-90A8-2C29F31B24E8}">
      <dgm:prSet phldrT="[Text]"/>
      <dgm:spPr/>
      <dgm:t>
        <a:bodyPr/>
        <a:lstStyle/>
        <a:p>
          <a:r>
            <a:rPr lang="en-US" dirty="0"/>
            <a:t>Electronic Health Record (EHR) systems lack seamless communication</a:t>
          </a:r>
        </a:p>
      </dgm:t>
    </dgm:pt>
    <dgm:pt modelId="{607598E2-A830-4786-9CC6-5FF3557736F4}" type="parTrans" cxnId="{7372C0FF-8B12-43EF-AA8A-71985319290F}">
      <dgm:prSet/>
      <dgm:spPr/>
      <dgm:t>
        <a:bodyPr/>
        <a:lstStyle/>
        <a:p>
          <a:endParaRPr lang="en-US"/>
        </a:p>
      </dgm:t>
    </dgm:pt>
    <dgm:pt modelId="{F6C3BB39-ED69-4208-B3CC-14562882D702}" type="sibTrans" cxnId="{7372C0FF-8B12-43EF-AA8A-71985319290F}">
      <dgm:prSet/>
      <dgm:spPr/>
      <dgm:t>
        <a:bodyPr/>
        <a:lstStyle/>
        <a:p>
          <a:endParaRPr lang="en-US"/>
        </a:p>
      </dgm:t>
    </dgm:pt>
    <dgm:pt modelId="{684C2AE0-6D9F-44C0-85BC-3CA926F8FA14}">
      <dgm:prSet phldrT="[Text]"/>
      <dgm:spPr/>
      <dgm:t>
        <a:bodyPr/>
        <a:lstStyle/>
        <a:p>
          <a:r>
            <a:rPr lang="en-US" dirty="0"/>
            <a:t>Difficult to match patient identities among EHRs used by different providers and organizations</a:t>
          </a:r>
        </a:p>
      </dgm:t>
    </dgm:pt>
    <dgm:pt modelId="{DEFE6778-64CF-4B1D-BDFC-D67FEF2D6E37}" type="parTrans" cxnId="{CF86596C-8679-4CF4-AF92-3984F2DDA46A}">
      <dgm:prSet/>
      <dgm:spPr/>
      <dgm:t>
        <a:bodyPr/>
        <a:lstStyle/>
        <a:p>
          <a:endParaRPr lang="en-US"/>
        </a:p>
      </dgm:t>
    </dgm:pt>
    <dgm:pt modelId="{7CE34A08-87E6-4811-B2C1-F992449024E5}" type="sibTrans" cxnId="{CF86596C-8679-4CF4-AF92-3984F2DDA46A}">
      <dgm:prSet/>
      <dgm:spPr/>
      <dgm:t>
        <a:bodyPr/>
        <a:lstStyle/>
        <a:p>
          <a:endParaRPr lang="en-US"/>
        </a:p>
      </dgm:t>
    </dgm:pt>
    <dgm:pt modelId="{944B7285-A335-4B67-826D-B71F36C2FD63}">
      <dgm:prSet phldrT="[Text]"/>
      <dgm:spPr/>
      <dgm:t>
        <a:bodyPr/>
        <a:lstStyle/>
        <a:p>
          <a:r>
            <a:rPr lang="en-US" dirty="0"/>
            <a:t>Providers cannot access full patient history outside of their own EHR</a:t>
          </a:r>
        </a:p>
      </dgm:t>
    </dgm:pt>
    <dgm:pt modelId="{0A373021-50C4-40C3-9FBC-9F2C740F5F60}" type="parTrans" cxnId="{CCC2386F-BDB1-4305-9FFA-257895A23527}">
      <dgm:prSet/>
      <dgm:spPr/>
      <dgm:t>
        <a:bodyPr/>
        <a:lstStyle/>
        <a:p>
          <a:endParaRPr lang="en-US"/>
        </a:p>
      </dgm:t>
    </dgm:pt>
    <dgm:pt modelId="{52BD66B5-F452-48C6-B3C5-4B7D116F6FC7}" type="sibTrans" cxnId="{CCC2386F-BDB1-4305-9FFA-257895A23527}">
      <dgm:prSet/>
      <dgm:spPr/>
      <dgm:t>
        <a:bodyPr/>
        <a:lstStyle/>
        <a:p>
          <a:endParaRPr lang="en-US"/>
        </a:p>
      </dgm:t>
    </dgm:pt>
    <dgm:pt modelId="{10DE9446-285B-4407-B922-D0C8133B9592}">
      <dgm:prSet phldrT="[Text]"/>
      <dgm:spPr/>
      <dgm:t>
        <a:bodyPr/>
        <a:lstStyle/>
        <a:p>
          <a:r>
            <a:rPr lang="en-US" dirty="0"/>
            <a:t>Patients require multiple apps to view their own medical history</a:t>
          </a:r>
        </a:p>
      </dgm:t>
    </dgm:pt>
    <dgm:pt modelId="{920B33F2-8F65-46DF-9524-F70AF9617DA0}" type="parTrans" cxnId="{3E1D34AA-F3A0-4AD6-A506-79AFFB56C823}">
      <dgm:prSet/>
      <dgm:spPr/>
      <dgm:t>
        <a:bodyPr/>
        <a:lstStyle/>
        <a:p>
          <a:endParaRPr lang="en-US"/>
        </a:p>
      </dgm:t>
    </dgm:pt>
    <dgm:pt modelId="{982D0684-AEFC-460A-93B3-1885B64138CA}" type="sibTrans" cxnId="{3E1D34AA-F3A0-4AD6-A506-79AFFB56C823}">
      <dgm:prSet/>
      <dgm:spPr/>
      <dgm:t>
        <a:bodyPr/>
        <a:lstStyle/>
        <a:p>
          <a:endParaRPr lang="en-US"/>
        </a:p>
      </dgm:t>
    </dgm:pt>
    <dgm:pt modelId="{709CB113-1773-421D-BDB3-2D5F3224356B}">
      <dgm:prSet phldrT="[Text]"/>
      <dgm:spPr/>
      <dgm:t>
        <a:bodyPr/>
        <a:lstStyle/>
        <a:p>
          <a:r>
            <a:rPr lang="en-US" dirty="0"/>
            <a:t>Self-service payment options lack consistency (or availability)</a:t>
          </a:r>
        </a:p>
      </dgm:t>
    </dgm:pt>
    <dgm:pt modelId="{5B89EAC4-8904-48B9-9C15-69F94F17ACE6}" type="parTrans" cxnId="{92594347-9C26-4E0B-B67C-40520C2A643E}">
      <dgm:prSet/>
      <dgm:spPr/>
      <dgm:t>
        <a:bodyPr/>
        <a:lstStyle/>
        <a:p>
          <a:endParaRPr lang="en-US"/>
        </a:p>
      </dgm:t>
    </dgm:pt>
    <dgm:pt modelId="{4A1C2FFF-4C35-4DEA-A854-777B07292106}" type="sibTrans" cxnId="{92594347-9C26-4E0B-B67C-40520C2A643E}">
      <dgm:prSet/>
      <dgm:spPr/>
      <dgm:t>
        <a:bodyPr/>
        <a:lstStyle/>
        <a:p>
          <a:endParaRPr lang="en-US"/>
        </a:p>
      </dgm:t>
    </dgm:pt>
    <dgm:pt modelId="{5B96F526-5E96-4FDB-9D1A-4A9A6B3777A5}" type="pres">
      <dgm:prSet presAssocID="{60AE838D-BAA0-47CB-8081-D9EC1AC40313}" presName="diagram" presStyleCnt="0">
        <dgm:presLayoutVars>
          <dgm:dir/>
          <dgm:resizeHandles val="exact"/>
        </dgm:presLayoutVars>
      </dgm:prSet>
      <dgm:spPr/>
    </dgm:pt>
    <dgm:pt modelId="{7E94E044-6C6A-49D8-8E49-13BCB21113AA}" type="pres">
      <dgm:prSet presAssocID="{66EF84A2-6BAB-43E8-90A8-2C29F31B24E8}" presName="node" presStyleLbl="node1" presStyleIdx="0" presStyleCnt="5">
        <dgm:presLayoutVars>
          <dgm:bulletEnabled val="1"/>
        </dgm:presLayoutVars>
      </dgm:prSet>
      <dgm:spPr/>
    </dgm:pt>
    <dgm:pt modelId="{FD2600F6-58E0-4A51-B703-813FD3777624}" type="pres">
      <dgm:prSet presAssocID="{F6C3BB39-ED69-4208-B3CC-14562882D702}" presName="sibTrans" presStyleCnt="0"/>
      <dgm:spPr/>
    </dgm:pt>
    <dgm:pt modelId="{ED9CD25C-4645-45FD-966B-9CEE97B8F369}" type="pres">
      <dgm:prSet presAssocID="{684C2AE0-6D9F-44C0-85BC-3CA926F8FA14}" presName="node" presStyleLbl="node1" presStyleIdx="1" presStyleCnt="5">
        <dgm:presLayoutVars>
          <dgm:bulletEnabled val="1"/>
        </dgm:presLayoutVars>
      </dgm:prSet>
      <dgm:spPr/>
    </dgm:pt>
    <dgm:pt modelId="{4BA52BEF-B92F-40E9-B4AA-1601325AC73A}" type="pres">
      <dgm:prSet presAssocID="{7CE34A08-87E6-4811-B2C1-F992449024E5}" presName="sibTrans" presStyleCnt="0"/>
      <dgm:spPr/>
    </dgm:pt>
    <dgm:pt modelId="{1BFE467E-1433-4B30-8D3B-D519B7593885}" type="pres">
      <dgm:prSet presAssocID="{944B7285-A335-4B67-826D-B71F36C2FD63}" presName="node" presStyleLbl="node1" presStyleIdx="2" presStyleCnt="5">
        <dgm:presLayoutVars>
          <dgm:bulletEnabled val="1"/>
        </dgm:presLayoutVars>
      </dgm:prSet>
      <dgm:spPr/>
    </dgm:pt>
    <dgm:pt modelId="{F2D5EB71-9698-4C28-893B-995257B541D4}" type="pres">
      <dgm:prSet presAssocID="{52BD66B5-F452-48C6-B3C5-4B7D116F6FC7}" presName="sibTrans" presStyleCnt="0"/>
      <dgm:spPr/>
    </dgm:pt>
    <dgm:pt modelId="{384B550C-7973-4835-A956-560CD53735B3}" type="pres">
      <dgm:prSet presAssocID="{10DE9446-285B-4407-B922-D0C8133B9592}" presName="node" presStyleLbl="node1" presStyleIdx="3" presStyleCnt="5">
        <dgm:presLayoutVars>
          <dgm:bulletEnabled val="1"/>
        </dgm:presLayoutVars>
      </dgm:prSet>
      <dgm:spPr/>
    </dgm:pt>
    <dgm:pt modelId="{1F4D3DF0-CBDE-4479-B6E0-EB60865CC530}" type="pres">
      <dgm:prSet presAssocID="{982D0684-AEFC-460A-93B3-1885B64138CA}" presName="sibTrans" presStyleCnt="0"/>
      <dgm:spPr/>
    </dgm:pt>
    <dgm:pt modelId="{633F59B4-9B14-4A9F-A14F-0EDC941A9065}" type="pres">
      <dgm:prSet presAssocID="{709CB113-1773-421D-BDB3-2D5F3224356B}" presName="node" presStyleLbl="node1" presStyleIdx="4" presStyleCnt="5">
        <dgm:presLayoutVars>
          <dgm:bulletEnabled val="1"/>
        </dgm:presLayoutVars>
      </dgm:prSet>
      <dgm:spPr/>
    </dgm:pt>
  </dgm:ptLst>
  <dgm:cxnLst>
    <dgm:cxn modelId="{A9370645-84F8-4238-8B2E-E8875D663367}" type="presOf" srcId="{66EF84A2-6BAB-43E8-90A8-2C29F31B24E8}" destId="{7E94E044-6C6A-49D8-8E49-13BCB21113AA}" srcOrd="0" destOrd="0" presId="urn:microsoft.com/office/officeart/2005/8/layout/default"/>
    <dgm:cxn modelId="{92594347-9C26-4E0B-B67C-40520C2A643E}" srcId="{60AE838D-BAA0-47CB-8081-D9EC1AC40313}" destId="{709CB113-1773-421D-BDB3-2D5F3224356B}" srcOrd="4" destOrd="0" parTransId="{5B89EAC4-8904-48B9-9C15-69F94F17ACE6}" sibTransId="{4A1C2FFF-4C35-4DEA-A854-777B07292106}"/>
    <dgm:cxn modelId="{8007F96A-9921-427A-8968-0B61650CF33D}" type="presOf" srcId="{684C2AE0-6D9F-44C0-85BC-3CA926F8FA14}" destId="{ED9CD25C-4645-45FD-966B-9CEE97B8F369}" srcOrd="0" destOrd="0" presId="urn:microsoft.com/office/officeart/2005/8/layout/default"/>
    <dgm:cxn modelId="{7D7E176C-2590-4FDD-B163-A6AD91F9251E}" type="presOf" srcId="{60AE838D-BAA0-47CB-8081-D9EC1AC40313}" destId="{5B96F526-5E96-4FDB-9D1A-4A9A6B3777A5}" srcOrd="0" destOrd="0" presId="urn:microsoft.com/office/officeart/2005/8/layout/default"/>
    <dgm:cxn modelId="{CF86596C-8679-4CF4-AF92-3984F2DDA46A}" srcId="{60AE838D-BAA0-47CB-8081-D9EC1AC40313}" destId="{684C2AE0-6D9F-44C0-85BC-3CA926F8FA14}" srcOrd="1" destOrd="0" parTransId="{DEFE6778-64CF-4B1D-BDFC-D67FEF2D6E37}" sibTransId="{7CE34A08-87E6-4811-B2C1-F992449024E5}"/>
    <dgm:cxn modelId="{CCC2386F-BDB1-4305-9FFA-257895A23527}" srcId="{60AE838D-BAA0-47CB-8081-D9EC1AC40313}" destId="{944B7285-A335-4B67-826D-B71F36C2FD63}" srcOrd="2" destOrd="0" parTransId="{0A373021-50C4-40C3-9FBC-9F2C740F5F60}" sibTransId="{52BD66B5-F452-48C6-B3C5-4B7D116F6FC7}"/>
    <dgm:cxn modelId="{9D822C7A-08D5-46C2-84CF-3E0B23180770}" type="presOf" srcId="{10DE9446-285B-4407-B922-D0C8133B9592}" destId="{384B550C-7973-4835-A956-560CD53735B3}" srcOrd="0" destOrd="0" presId="urn:microsoft.com/office/officeart/2005/8/layout/default"/>
    <dgm:cxn modelId="{3E1D34AA-F3A0-4AD6-A506-79AFFB56C823}" srcId="{60AE838D-BAA0-47CB-8081-D9EC1AC40313}" destId="{10DE9446-285B-4407-B922-D0C8133B9592}" srcOrd="3" destOrd="0" parTransId="{920B33F2-8F65-46DF-9524-F70AF9617DA0}" sibTransId="{982D0684-AEFC-460A-93B3-1885B64138CA}"/>
    <dgm:cxn modelId="{CAABEFBB-1522-487F-9892-47A9D1BC9639}" type="presOf" srcId="{944B7285-A335-4B67-826D-B71F36C2FD63}" destId="{1BFE467E-1433-4B30-8D3B-D519B7593885}" srcOrd="0" destOrd="0" presId="urn:microsoft.com/office/officeart/2005/8/layout/default"/>
    <dgm:cxn modelId="{B3C435E6-70B2-4BED-8987-5CAA007A53ED}" type="presOf" srcId="{709CB113-1773-421D-BDB3-2D5F3224356B}" destId="{633F59B4-9B14-4A9F-A14F-0EDC941A9065}" srcOrd="0" destOrd="0" presId="urn:microsoft.com/office/officeart/2005/8/layout/default"/>
    <dgm:cxn modelId="{7372C0FF-8B12-43EF-AA8A-71985319290F}" srcId="{60AE838D-BAA0-47CB-8081-D9EC1AC40313}" destId="{66EF84A2-6BAB-43E8-90A8-2C29F31B24E8}" srcOrd="0" destOrd="0" parTransId="{607598E2-A830-4786-9CC6-5FF3557736F4}" sibTransId="{F6C3BB39-ED69-4208-B3CC-14562882D702}"/>
    <dgm:cxn modelId="{30B11E10-BCA1-4C71-8BA1-92DE4385AE8A}" type="presParOf" srcId="{5B96F526-5E96-4FDB-9D1A-4A9A6B3777A5}" destId="{7E94E044-6C6A-49D8-8E49-13BCB21113AA}" srcOrd="0" destOrd="0" presId="urn:microsoft.com/office/officeart/2005/8/layout/default"/>
    <dgm:cxn modelId="{99E0B8C7-E4EB-4AAE-9719-CE00330FA74A}" type="presParOf" srcId="{5B96F526-5E96-4FDB-9D1A-4A9A6B3777A5}" destId="{FD2600F6-58E0-4A51-B703-813FD3777624}" srcOrd="1" destOrd="0" presId="urn:microsoft.com/office/officeart/2005/8/layout/default"/>
    <dgm:cxn modelId="{A197EEE5-1C38-4D47-A902-3ECFE6186A03}" type="presParOf" srcId="{5B96F526-5E96-4FDB-9D1A-4A9A6B3777A5}" destId="{ED9CD25C-4645-45FD-966B-9CEE97B8F369}" srcOrd="2" destOrd="0" presId="urn:microsoft.com/office/officeart/2005/8/layout/default"/>
    <dgm:cxn modelId="{9F78A2C9-6A90-4634-B150-040CD45F440E}" type="presParOf" srcId="{5B96F526-5E96-4FDB-9D1A-4A9A6B3777A5}" destId="{4BA52BEF-B92F-40E9-B4AA-1601325AC73A}" srcOrd="3" destOrd="0" presId="urn:microsoft.com/office/officeart/2005/8/layout/default"/>
    <dgm:cxn modelId="{CF2ABA51-94F9-4E0A-B6F5-0DD8E112AE59}" type="presParOf" srcId="{5B96F526-5E96-4FDB-9D1A-4A9A6B3777A5}" destId="{1BFE467E-1433-4B30-8D3B-D519B7593885}" srcOrd="4" destOrd="0" presId="urn:microsoft.com/office/officeart/2005/8/layout/default"/>
    <dgm:cxn modelId="{27C024BA-379C-42A2-BE1D-0514EFA5AB69}" type="presParOf" srcId="{5B96F526-5E96-4FDB-9D1A-4A9A6B3777A5}" destId="{F2D5EB71-9698-4C28-893B-995257B541D4}" srcOrd="5" destOrd="0" presId="urn:microsoft.com/office/officeart/2005/8/layout/default"/>
    <dgm:cxn modelId="{59DBE15F-11F7-44DF-BA01-F7440E847707}" type="presParOf" srcId="{5B96F526-5E96-4FDB-9D1A-4A9A6B3777A5}" destId="{384B550C-7973-4835-A956-560CD53735B3}" srcOrd="6" destOrd="0" presId="urn:microsoft.com/office/officeart/2005/8/layout/default"/>
    <dgm:cxn modelId="{73182742-E7E9-42C3-8128-096366175F7D}" type="presParOf" srcId="{5B96F526-5E96-4FDB-9D1A-4A9A6B3777A5}" destId="{1F4D3DF0-CBDE-4479-B6E0-EB60865CC530}" srcOrd="7" destOrd="0" presId="urn:microsoft.com/office/officeart/2005/8/layout/default"/>
    <dgm:cxn modelId="{B17C8937-24BF-4035-BE8B-2A412965B45F}" type="presParOf" srcId="{5B96F526-5E96-4FDB-9D1A-4A9A6B3777A5}" destId="{633F59B4-9B14-4A9F-A14F-0EDC941A9065}"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AE3F09E-E889-452F-A73C-2FAF00F4882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12B5EB09-6F58-47A3-9B50-3EC2BAE44F22}">
      <dgm:prSet phldrT="[Text]"/>
      <dgm:spPr/>
      <dgm:t>
        <a:bodyPr/>
        <a:lstStyle/>
        <a:p>
          <a:r>
            <a:rPr lang="en-US" dirty="0"/>
            <a:t>Assigns unique Universal Medical Record Number (UMRN) for any MAPI patient</a:t>
          </a:r>
        </a:p>
      </dgm:t>
    </dgm:pt>
    <dgm:pt modelId="{BB94D01E-111A-470C-9BD8-FDF93AF27EF5}" type="parTrans" cxnId="{2DCBC748-39AF-4058-860B-EB53F18EAB5D}">
      <dgm:prSet/>
      <dgm:spPr/>
      <dgm:t>
        <a:bodyPr/>
        <a:lstStyle/>
        <a:p>
          <a:endParaRPr lang="en-US"/>
        </a:p>
      </dgm:t>
    </dgm:pt>
    <dgm:pt modelId="{DD0CD9B4-2788-4A19-A806-1AEE17E43499}" type="sibTrans" cxnId="{2DCBC748-39AF-4058-860B-EB53F18EAB5D}">
      <dgm:prSet/>
      <dgm:spPr/>
      <dgm:t>
        <a:bodyPr/>
        <a:lstStyle/>
        <a:p>
          <a:endParaRPr lang="en-US"/>
        </a:p>
      </dgm:t>
    </dgm:pt>
    <dgm:pt modelId="{1B67751F-71B1-4825-AE4F-16ED397B6868}">
      <dgm:prSet phldrT="[Text]"/>
      <dgm:spPr/>
      <dgm:t>
        <a:bodyPr/>
        <a:lstStyle/>
        <a:p>
          <a:r>
            <a:rPr lang="en-US" dirty="0"/>
            <a:t>MAPI UMRN stores to disparate EHRs allowing for improved patient identity mapping between healthcare organizations over time</a:t>
          </a:r>
        </a:p>
      </dgm:t>
    </dgm:pt>
    <dgm:pt modelId="{B7E69767-5BC4-4AAF-8197-60630ABC1D8C}" type="parTrans" cxnId="{17F6285D-1B21-43EF-91A9-415BA99E9A64}">
      <dgm:prSet/>
      <dgm:spPr/>
      <dgm:t>
        <a:bodyPr/>
        <a:lstStyle/>
        <a:p>
          <a:endParaRPr lang="en-US"/>
        </a:p>
      </dgm:t>
    </dgm:pt>
    <dgm:pt modelId="{E4C8D6DC-A875-4F82-8302-FFCFD71073EA}" type="sibTrans" cxnId="{17F6285D-1B21-43EF-91A9-415BA99E9A64}">
      <dgm:prSet/>
      <dgm:spPr/>
      <dgm:t>
        <a:bodyPr/>
        <a:lstStyle/>
        <a:p>
          <a:endParaRPr lang="en-US"/>
        </a:p>
      </dgm:t>
    </dgm:pt>
    <dgm:pt modelId="{9A88902C-07B9-450A-A75F-45E8170DDA26}">
      <dgm:prSet phldrT="[Text]"/>
      <dgm:spPr/>
      <dgm:t>
        <a:bodyPr/>
        <a:lstStyle/>
        <a:p>
          <a:r>
            <a:rPr lang="en-US" dirty="0"/>
            <a:t>Individual providers have full visibility into patient history leading to more informed care decisions</a:t>
          </a:r>
        </a:p>
      </dgm:t>
    </dgm:pt>
    <dgm:pt modelId="{A7307A6F-D834-48C4-88D4-EC73177F99B6}" type="parTrans" cxnId="{D155B5DB-6F94-4D2D-B81D-DCB1C54D82A4}">
      <dgm:prSet/>
      <dgm:spPr/>
      <dgm:t>
        <a:bodyPr/>
        <a:lstStyle/>
        <a:p>
          <a:endParaRPr lang="en-US"/>
        </a:p>
      </dgm:t>
    </dgm:pt>
    <dgm:pt modelId="{E2DE4BBA-76AB-4146-B069-E8B44E9AF8CD}" type="sibTrans" cxnId="{D155B5DB-6F94-4D2D-B81D-DCB1C54D82A4}">
      <dgm:prSet/>
      <dgm:spPr/>
      <dgm:t>
        <a:bodyPr/>
        <a:lstStyle/>
        <a:p>
          <a:endParaRPr lang="en-US"/>
        </a:p>
      </dgm:t>
    </dgm:pt>
    <dgm:pt modelId="{53F8BEC4-CEF7-49BA-AFAA-593DB88927E1}">
      <dgm:prSet phldrT="[Text]"/>
      <dgm:spPr/>
      <dgm:t>
        <a:bodyPr/>
        <a:lstStyle/>
        <a:p>
          <a:r>
            <a:rPr lang="en-US" dirty="0"/>
            <a:t>Single app affords patients a single source of truth for viewing and sharing their personal medical history</a:t>
          </a:r>
        </a:p>
      </dgm:t>
    </dgm:pt>
    <dgm:pt modelId="{2257F9B7-507C-417F-825D-0C5D8F3B0EFA}" type="parTrans" cxnId="{92D89940-FB82-4C51-9E85-C128E58EFC69}">
      <dgm:prSet/>
      <dgm:spPr/>
      <dgm:t>
        <a:bodyPr/>
        <a:lstStyle/>
        <a:p>
          <a:endParaRPr lang="en-US"/>
        </a:p>
      </dgm:t>
    </dgm:pt>
    <dgm:pt modelId="{84D7CD32-4F4B-4EDD-8C28-812581F1FE26}" type="sibTrans" cxnId="{92D89940-FB82-4C51-9E85-C128E58EFC69}">
      <dgm:prSet/>
      <dgm:spPr/>
      <dgm:t>
        <a:bodyPr/>
        <a:lstStyle/>
        <a:p>
          <a:endParaRPr lang="en-US"/>
        </a:p>
      </dgm:t>
    </dgm:pt>
    <dgm:pt modelId="{7FDBDE21-87B8-489F-807E-A4684BE59CD4}">
      <dgm:prSet phldrT="[Text]"/>
      <dgm:spPr/>
      <dgm:t>
        <a:bodyPr/>
        <a:lstStyle/>
        <a:p>
          <a:r>
            <a:rPr lang="en-US" dirty="0"/>
            <a:t>Available and consistent payment options</a:t>
          </a:r>
        </a:p>
      </dgm:t>
    </dgm:pt>
    <dgm:pt modelId="{EBE49146-8773-429E-843C-259FFDB55920}" type="parTrans" cxnId="{EB58871C-572C-4152-B7B5-CE152C93BD12}">
      <dgm:prSet/>
      <dgm:spPr/>
      <dgm:t>
        <a:bodyPr/>
        <a:lstStyle/>
        <a:p>
          <a:endParaRPr lang="en-US"/>
        </a:p>
      </dgm:t>
    </dgm:pt>
    <dgm:pt modelId="{98772FDF-B119-41AA-BE9B-26D80CED6CCC}" type="sibTrans" cxnId="{EB58871C-572C-4152-B7B5-CE152C93BD12}">
      <dgm:prSet/>
      <dgm:spPr/>
      <dgm:t>
        <a:bodyPr/>
        <a:lstStyle/>
        <a:p>
          <a:endParaRPr lang="en-US"/>
        </a:p>
      </dgm:t>
    </dgm:pt>
    <dgm:pt modelId="{938DDBC7-6E51-4B32-85A4-C179DFBAD3B3}" type="pres">
      <dgm:prSet presAssocID="{3AE3F09E-E889-452F-A73C-2FAF00F4882E}" presName="diagram" presStyleCnt="0">
        <dgm:presLayoutVars>
          <dgm:dir/>
          <dgm:resizeHandles val="exact"/>
        </dgm:presLayoutVars>
      </dgm:prSet>
      <dgm:spPr/>
    </dgm:pt>
    <dgm:pt modelId="{0489CBD3-2D31-4D65-8015-CEA4478953FB}" type="pres">
      <dgm:prSet presAssocID="{12B5EB09-6F58-47A3-9B50-3EC2BAE44F22}" presName="node" presStyleLbl="node1" presStyleIdx="0" presStyleCnt="5">
        <dgm:presLayoutVars>
          <dgm:bulletEnabled val="1"/>
        </dgm:presLayoutVars>
      </dgm:prSet>
      <dgm:spPr/>
    </dgm:pt>
    <dgm:pt modelId="{E2057558-F0A4-4377-8E51-9FD0B807BD2F}" type="pres">
      <dgm:prSet presAssocID="{DD0CD9B4-2788-4A19-A806-1AEE17E43499}" presName="sibTrans" presStyleCnt="0"/>
      <dgm:spPr/>
    </dgm:pt>
    <dgm:pt modelId="{9207CE17-8B50-416D-BDFA-82929FC16133}" type="pres">
      <dgm:prSet presAssocID="{1B67751F-71B1-4825-AE4F-16ED397B6868}" presName="node" presStyleLbl="node1" presStyleIdx="1" presStyleCnt="5">
        <dgm:presLayoutVars>
          <dgm:bulletEnabled val="1"/>
        </dgm:presLayoutVars>
      </dgm:prSet>
      <dgm:spPr/>
    </dgm:pt>
    <dgm:pt modelId="{D980019F-EFFB-4490-9D34-2A57F29A67F7}" type="pres">
      <dgm:prSet presAssocID="{E4C8D6DC-A875-4F82-8302-FFCFD71073EA}" presName="sibTrans" presStyleCnt="0"/>
      <dgm:spPr/>
    </dgm:pt>
    <dgm:pt modelId="{CEB4CF95-00E6-4DAB-AA6B-2FFF2748FDD2}" type="pres">
      <dgm:prSet presAssocID="{9A88902C-07B9-450A-A75F-45E8170DDA26}" presName="node" presStyleLbl="node1" presStyleIdx="2" presStyleCnt="5">
        <dgm:presLayoutVars>
          <dgm:bulletEnabled val="1"/>
        </dgm:presLayoutVars>
      </dgm:prSet>
      <dgm:spPr/>
    </dgm:pt>
    <dgm:pt modelId="{383BE9C2-679A-4818-A3C5-F0E048DABF16}" type="pres">
      <dgm:prSet presAssocID="{E2DE4BBA-76AB-4146-B069-E8B44E9AF8CD}" presName="sibTrans" presStyleCnt="0"/>
      <dgm:spPr/>
    </dgm:pt>
    <dgm:pt modelId="{79D69218-4A23-4D69-AA0A-D1DBDC3EBCD4}" type="pres">
      <dgm:prSet presAssocID="{53F8BEC4-CEF7-49BA-AFAA-593DB88927E1}" presName="node" presStyleLbl="node1" presStyleIdx="3" presStyleCnt="5">
        <dgm:presLayoutVars>
          <dgm:bulletEnabled val="1"/>
        </dgm:presLayoutVars>
      </dgm:prSet>
      <dgm:spPr/>
    </dgm:pt>
    <dgm:pt modelId="{6A28BD79-AB0F-4F92-BC20-FF79409D462B}" type="pres">
      <dgm:prSet presAssocID="{84D7CD32-4F4B-4EDD-8C28-812581F1FE26}" presName="sibTrans" presStyleCnt="0"/>
      <dgm:spPr/>
    </dgm:pt>
    <dgm:pt modelId="{84993558-F6A5-49E3-B35B-95162E53538D}" type="pres">
      <dgm:prSet presAssocID="{7FDBDE21-87B8-489F-807E-A4684BE59CD4}" presName="node" presStyleLbl="node1" presStyleIdx="4" presStyleCnt="5">
        <dgm:presLayoutVars>
          <dgm:bulletEnabled val="1"/>
        </dgm:presLayoutVars>
      </dgm:prSet>
      <dgm:spPr/>
    </dgm:pt>
  </dgm:ptLst>
  <dgm:cxnLst>
    <dgm:cxn modelId="{EB58871C-572C-4152-B7B5-CE152C93BD12}" srcId="{3AE3F09E-E889-452F-A73C-2FAF00F4882E}" destId="{7FDBDE21-87B8-489F-807E-A4684BE59CD4}" srcOrd="4" destOrd="0" parTransId="{EBE49146-8773-429E-843C-259FFDB55920}" sibTransId="{98772FDF-B119-41AA-BE9B-26D80CED6CCC}"/>
    <dgm:cxn modelId="{92D89940-FB82-4C51-9E85-C128E58EFC69}" srcId="{3AE3F09E-E889-452F-A73C-2FAF00F4882E}" destId="{53F8BEC4-CEF7-49BA-AFAA-593DB88927E1}" srcOrd="3" destOrd="0" parTransId="{2257F9B7-507C-417F-825D-0C5D8F3B0EFA}" sibTransId="{84D7CD32-4F4B-4EDD-8C28-812581F1FE26}"/>
    <dgm:cxn modelId="{17F6285D-1B21-43EF-91A9-415BA99E9A64}" srcId="{3AE3F09E-E889-452F-A73C-2FAF00F4882E}" destId="{1B67751F-71B1-4825-AE4F-16ED397B6868}" srcOrd="1" destOrd="0" parTransId="{B7E69767-5BC4-4AAF-8197-60630ABC1D8C}" sibTransId="{E4C8D6DC-A875-4F82-8302-FFCFD71073EA}"/>
    <dgm:cxn modelId="{2DCBC748-39AF-4058-860B-EB53F18EAB5D}" srcId="{3AE3F09E-E889-452F-A73C-2FAF00F4882E}" destId="{12B5EB09-6F58-47A3-9B50-3EC2BAE44F22}" srcOrd="0" destOrd="0" parTransId="{BB94D01E-111A-470C-9BD8-FDF93AF27EF5}" sibTransId="{DD0CD9B4-2788-4A19-A806-1AEE17E43499}"/>
    <dgm:cxn modelId="{D11BA26C-E8EF-44FC-A939-3BAC1E7C5039}" type="presOf" srcId="{12B5EB09-6F58-47A3-9B50-3EC2BAE44F22}" destId="{0489CBD3-2D31-4D65-8015-CEA4478953FB}" srcOrd="0" destOrd="0" presId="urn:microsoft.com/office/officeart/2005/8/layout/default"/>
    <dgm:cxn modelId="{ADD51355-3B69-4112-8916-4616677CA164}" type="presOf" srcId="{7FDBDE21-87B8-489F-807E-A4684BE59CD4}" destId="{84993558-F6A5-49E3-B35B-95162E53538D}" srcOrd="0" destOrd="0" presId="urn:microsoft.com/office/officeart/2005/8/layout/default"/>
    <dgm:cxn modelId="{F92A0C89-1C05-4289-AA17-D5B7E354945B}" type="presOf" srcId="{3AE3F09E-E889-452F-A73C-2FAF00F4882E}" destId="{938DDBC7-6E51-4B32-85A4-C179DFBAD3B3}" srcOrd="0" destOrd="0" presId="urn:microsoft.com/office/officeart/2005/8/layout/default"/>
    <dgm:cxn modelId="{8E5C66C0-4994-45CD-BF18-98D007D8E466}" type="presOf" srcId="{9A88902C-07B9-450A-A75F-45E8170DDA26}" destId="{CEB4CF95-00E6-4DAB-AA6B-2FFF2748FDD2}" srcOrd="0" destOrd="0" presId="urn:microsoft.com/office/officeart/2005/8/layout/default"/>
    <dgm:cxn modelId="{76E683CE-6ED4-4413-A462-026E0CF55881}" type="presOf" srcId="{53F8BEC4-CEF7-49BA-AFAA-593DB88927E1}" destId="{79D69218-4A23-4D69-AA0A-D1DBDC3EBCD4}" srcOrd="0" destOrd="0" presId="urn:microsoft.com/office/officeart/2005/8/layout/default"/>
    <dgm:cxn modelId="{D155B5DB-6F94-4D2D-B81D-DCB1C54D82A4}" srcId="{3AE3F09E-E889-452F-A73C-2FAF00F4882E}" destId="{9A88902C-07B9-450A-A75F-45E8170DDA26}" srcOrd="2" destOrd="0" parTransId="{A7307A6F-D834-48C4-88D4-EC73177F99B6}" sibTransId="{E2DE4BBA-76AB-4146-B069-E8B44E9AF8CD}"/>
    <dgm:cxn modelId="{9C3AE7F4-9527-41E7-8946-48F156AAB96C}" type="presOf" srcId="{1B67751F-71B1-4825-AE4F-16ED397B6868}" destId="{9207CE17-8B50-416D-BDFA-82929FC16133}" srcOrd="0" destOrd="0" presId="urn:microsoft.com/office/officeart/2005/8/layout/default"/>
    <dgm:cxn modelId="{83FD5072-A71E-4E1B-92E5-AC0C1EBB0D1C}" type="presParOf" srcId="{938DDBC7-6E51-4B32-85A4-C179DFBAD3B3}" destId="{0489CBD3-2D31-4D65-8015-CEA4478953FB}" srcOrd="0" destOrd="0" presId="urn:microsoft.com/office/officeart/2005/8/layout/default"/>
    <dgm:cxn modelId="{CB0E3C3F-8F90-4287-AECC-7951FDBB5FA5}" type="presParOf" srcId="{938DDBC7-6E51-4B32-85A4-C179DFBAD3B3}" destId="{E2057558-F0A4-4377-8E51-9FD0B807BD2F}" srcOrd="1" destOrd="0" presId="urn:microsoft.com/office/officeart/2005/8/layout/default"/>
    <dgm:cxn modelId="{52DAB502-7E05-4D3C-A87E-178A42D5A5F6}" type="presParOf" srcId="{938DDBC7-6E51-4B32-85A4-C179DFBAD3B3}" destId="{9207CE17-8B50-416D-BDFA-82929FC16133}" srcOrd="2" destOrd="0" presId="urn:microsoft.com/office/officeart/2005/8/layout/default"/>
    <dgm:cxn modelId="{5E2723CF-2D7C-4133-8702-6A8EFB80834D}" type="presParOf" srcId="{938DDBC7-6E51-4B32-85A4-C179DFBAD3B3}" destId="{D980019F-EFFB-4490-9D34-2A57F29A67F7}" srcOrd="3" destOrd="0" presId="urn:microsoft.com/office/officeart/2005/8/layout/default"/>
    <dgm:cxn modelId="{72A4D840-830E-4F0D-9664-4F12960E69CD}" type="presParOf" srcId="{938DDBC7-6E51-4B32-85A4-C179DFBAD3B3}" destId="{CEB4CF95-00E6-4DAB-AA6B-2FFF2748FDD2}" srcOrd="4" destOrd="0" presId="urn:microsoft.com/office/officeart/2005/8/layout/default"/>
    <dgm:cxn modelId="{42752E46-207E-45F0-8B45-9427A972183B}" type="presParOf" srcId="{938DDBC7-6E51-4B32-85A4-C179DFBAD3B3}" destId="{383BE9C2-679A-4818-A3C5-F0E048DABF16}" srcOrd="5" destOrd="0" presId="urn:microsoft.com/office/officeart/2005/8/layout/default"/>
    <dgm:cxn modelId="{E836C320-26FE-4BF5-8B79-4CE58AE1F755}" type="presParOf" srcId="{938DDBC7-6E51-4B32-85A4-C179DFBAD3B3}" destId="{79D69218-4A23-4D69-AA0A-D1DBDC3EBCD4}" srcOrd="6" destOrd="0" presId="urn:microsoft.com/office/officeart/2005/8/layout/default"/>
    <dgm:cxn modelId="{B329B338-5414-47F9-95CF-0A319C4234F8}" type="presParOf" srcId="{938DDBC7-6E51-4B32-85A4-C179DFBAD3B3}" destId="{6A28BD79-AB0F-4F92-BC20-FF79409D462B}" srcOrd="7" destOrd="0" presId="urn:microsoft.com/office/officeart/2005/8/layout/default"/>
    <dgm:cxn modelId="{6D63E7E5-93A3-462F-BAD5-5E7132B86F3A}" type="presParOf" srcId="{938DDBC7-6E51-4B32-85A4-C179DFBAD3B3}" destId="{84993558-F6A5-49E3-B35B-95162E53538D}" srcOrd="8" destOrd="0" presId="urn:microsoft.com/office/officeart/2005/8/layout/defaul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65802F3-AC4A-4BA2-BE60-43CE6F86977C}" type="doc">
      <dgm:prSet loTypeId="urn:microsoft.com/office/officeart/2005/8/layout/radial6" loCatId="relationship" qsTypeId="urn:microsoft.com/office/officeart/2005/8/quickstyle/simple1" qsCatId="simple" csTypeId="urn:microsoft.com/office/officeart/2005/8/colors/accent1_1" csCatId="accent1" phldr="1"/>
      <dgm:spPr/>
      <dgm:t>
        <a:bodyPr/>
        <a:lstStyle/>
        <a:p>
          <a:endParaRPr lang="en-US"/>
        </a:p>
      </dgm:t>
    </dgm:pt>
    <dgm:pt modelId="{F88FBFAC-408A-43FB-A4E8-EBA20A0DACFC}">
      <dgm:prSet phldrT="[Text]" custT="1"/>
      <dgm:spPr/>
      <dgm:t>
        <a:bodyPr/>
        <a:lstStyle/>
        <a:p>
          <a:r>
            <a:rPr lang="en-US" sz="1300" b="1" dirty="0">
              <a:solidFill>
                <a:schemeClr val="bg1">
                  <a:lumMod val="50000"/>
                </a:schemeClr>
              </a:solidFill>
            </a:rPr>
            <a:t>Utility NFT </a:t>
          </a:r>
          <a:r>
            <a:rPr lang="en-US" sz="1300" dirty="0">
              <a:solidFill>
                <a:schemeClr val="bg1">
                  <a:lumMod val="50000"/>
                </a:schemeClr>
              </a:solidFill>
            </a:rPr>
            <a:t>for Medical Record Sharing</a:t>
          </a:r>
        </a:p>
      </dgm:t>
    </dgm:pt>
    <dgm:pt modelId="{12EC7315-A2E5-4F9C-A661-8316A49D7E89}" type="parTrans" cxnId="{4042D12F-2473-4E17-B2A3-D43725FCB44E}">
      <dgm:prSet/>
      <dgm:spPr/>
      <dgm:t>
        <a:bodyPr/>
        <a:lstStyle/>
        <a:p>
          <a:endParaRPr lang="en-US"/>
        </a:p>
      </dgm:t>
    </dgm:pt>
    <dgm:pt modelId="{BB5DADF7-3A23-49A5-97A0-1D5D00B19EC4}" type="sibTrans" cxnId="{4042D12F-2473-4E17-B2A3-D43725FCB44E}">
      <dgm:prSet/>
      <dgm:spPr>
        <a:solidFill>
          <a:srgbClr val="3CF3D1"/>
        </a:solidFill>
        <a:ln>
          <a:solidFill>
            <a:srgbClr val="3CF3D1"/>
          </a:solidFill>
        </a:ln>
      </dgm:spPr>
      <dgm:t>
        <a:bodyPr/>
        <a:lstStyle/>
        <a:p>
          <a:endParaRPr lang="en-US"/>
        </a:p>
      </dgm:t>
    </dgm:pt>
    <dgm:pt modelId="{169B1D43-0967-469A-B48A-76895D5FDC3B}">
      <dgm:prSet phldrT="[Text]" custT="1"/>
      <dgm:spPr/>
      <dgm:t>
        <a:bodyPr/>
        <a:lstStyle/>
        <a:p>
          <a:r>
            <a:rPr lang="en-US" sz="1300" b="1" dirty="0">
              <a:solidFill>
                <a:schemeClr val="bg1">
                  <a:lumMod val="50000"/>
                </a:schemeClr>
              </a:solidFill>
            </a:rPr>
            <a:t>Data API </a:t>
          </a:r>
          <a:r>
            <a:rPr lang="en-US" sz="1300" dirty="0">
              <a:solidFill>
                <a:schemeClr val="bg1">
                  <a:lumMod val="50000"/>
                </a:schemeClr>
              </a:solidFill>
            </a:rPr>
            <a:t>used to Connect Healthcare Organizations</a:t>
          </a:r>
        </a:p>
      </dgm:t>
    </dgm:pt>
    <dgm:pt modelId="{6F8C8A40-5F74-4760-B981-85F2496C5937}" type="parTrans" cxnId="{89D120D9-3941-4319-B2F7-EA22862DF097}">
      <dgm:prSet/>
      <dgm:spPr/>
      <dgm:t>
        <a:bodyPr/>
        <a:lstStyle/>
        <a:p>
          <a:endParaRPr lang="en-US"/>
        </a:p>
      </dgm:t>
    </dgm:pt>
    <dgm:pt modelId="{CA8B51B3-DC55-4E64-A935-DD358229475D}" type="sibTrans" cxnId="{89D120D9-3941-4319-B2F7-EA22862DF097}">
      <dgm:prSet/>
      <dgm:spPr>
        <a:solidFill>
          <a:srgbClr val="3CF3D1"/>
        </a:solidFill>
        <a:ln>
          <a:solidFill>
            <a:srgbClr val="3CF3D1"/>
          </a:solidFill>
        </a:ln>
      </dgm:spPr>
      <dgm:t>
        <a:bodyPr/>
        <a:lstStyle/>
        <a:p>
          <a:endParaRPr lang="en-US"/>
        </a:p>
      </dgm:t>
    </dgm:pt>
    <dgm:pt modelId="{C30E4569-D014-45FE-9B65-7946BFD9DA21}">
      <dgm:prSet phldrT="[Text]" custT="1"/>
      <dgm:spPr/>
      <dgm:t>
        <a:bodyPr/>
        <a:lstStyle/>
        <a:p>
          <a:r>
            <a:rPr lang="en-US" sz="1300" dirty="0">
              <a:solidFill>
                <a:schemeClr val="bg1">
                  <a:lumMod val="50000"/>
                </a:schemeClr>
              </a:solidFill>
            </a:rPr>
            <a:t>Consistent </a:t>
          </a:r>
          <a:r>
            <a:rPr lang="en-US" sz="1300" b="1" dirty="0">
              <a:solidFill>
                <a:schemeClr val="bg1">
                  <a:lumMod val="50000"/>
                </a:schemeClr>
              </a:solidFill>
            </a:rPr>
            <a:t>Payment</a:t>
          </a:r>
          <a:r>
            <a:rPr lang="en-US" sz="1300" dirty="0">
              <a:solidFill>
                <a:schemeClr val="bg1">
                  <a:lumMod val="50000"/>
                </a:schemeClr>
              </a:solidFill>
            </a:rPr>
            <a:t> Options</a:t>
          </a:r>
        </a:p>
      </dgm:t>
    </dgm:pt>
    <dgm:pt modelId="{98DE2FDB-5A9A-4A91-A6C1-DE99E322273A}" type="parTrans" cxnId="{F7781E4F-045B-41B3-A0CA-4639285C67C4}">
      <dgm:prSet/>
      <dgm:spPr/>
      <dgm:t>
        <a:bodyPr/>
        <a:lstStyle/>
        <a:p>
          <a:endParaRPr lang="en-US"/>
        </a:p>
      </dgm:t>
    </dgm:pt>
    <dgm:pt modelId="{43D5A445-D16C-47AC-9C60-D50FC0FD86B8}" type="sibTrans" cxnId="{F7781E4F-045B-41B3-A0CA-4639285C67C4}">
      <dgm:prSet/>
      <dgm:spPr>
        <a:solidFill>
          <a:srgbClr val="3CF3D1"/>
        </a:solidFill>
        <a:ln>
          <a:solidFill>
            <a:srgbClr val="3CF3D1"/>
          </a:solidFill>
        </a:ln>
      </dgm:spPr>
      <dgm:t>
        <a:bodyPr/>
        <a:lstStyle/>
        <a:p>
          <a:endParaRPr lang="en-US"/>
        </a:p>
      </dgm:t>
    </dgm:pt>
    <dgm:pt modelId="{0472B7C0-8D1F-4409-9FD7-53962240365D}">
      <dgm:prSet phldrT="[Text]" custT="1"/>
      <dgm:spPr/>
      <dgm:t>
        <a:bodyPr/>
        <a:lstStyle/>
        <a:p>
          <a:r>
            <a:rPr lang="en-US" sz="1300" b="1" dirty="0">
              <a:solidFill>
                <a:schemeClr val="bg1">
                  <a:lumMod val="50000"/>
                </a:schemeClr>
              </a:solidFill>
            </a:rPr>
            <a:t>Social Impact</a:t>
          </a:r>
          <a:r>
            <a:rPr lang="en-US" sz="1300" dirty="0">
              <a:solidFill>
                <a:schemeClr val="bg1">
                  <a:lumMod val="50000"/>
                </a:schemeClr>
              </a:solidFill>
            </a:rPr>
            <a:t> via Improved Patient Outcomes</a:t>
          </a:r>
        </a:p>
      </dgm:t>
    </dgm:pt>
    <dgm:pt modelId="{D12DD911-25A1-4529-8ADF-E9C013159AA9}" type="parTrans" cxnId="{FC8B01A2-D217-4046-BDDC-CA3916C3BEB6}">
      <dgm:prSet/>
      <dgm:spPr/>
      <dgm:t>
        <a:bodyPr/>
        <a:lstStyle/>
        <a:p>
          <a:endParaRPr lang="en-US"/>
        </a:p>
      </dgm:t>
    </dgm:pt>
    <dgm:pt modelId="{BA15B420-D5AD-4349-822A-DA03FDC0347B}" type="sibTrans" cxnId="{FC8B01A2-D217-4046-BDDC-CA3916C3BEB6}">
      <dgm:prSet/>
      <dgm:spPr>
        <a:solidFill>
          <a:srgbClr val="3CF3D1"/>
        </a:solidFill>
        <a:ln>
          <a:solidFill>
            <a:srgbClr val="3CF3D1"/>
          </a:solidFill>
        </a:ln>
      </dgm:spPr>
      <dgm:t>
        <a:bodyPr/>
        <a:lstStyle/>
        <a:p>
          <a:endParaRPr lang="en-US"/>
        </a:p>
      </dgm:t>
    </dgm:pt>
    <dgm:pt modelId="{4EE214AB-D5C4-443B-99C2-ED80088101D8}">
      <dgm:prSet phldrT="[Text]"/>
      <dgm:spPr>
        <a:solidFill>
          <a:srgbClr val="3CF3D1"/>
        </a:solidFill>
        <a:ln>
          <a:solidFill>
            <a:srgbClr val="3CF3D1"/>
          </a:solidFill>
        </a:ln>
      </dgm:spPr>
      <dgm:t>
        <a:bodyPr/>
        <a:lstStyle/>
        <a:p>
          <a:r>
            <a:rPr lang="en-US" dirty="0">
              <a:solidFill>
                <a:schemeClr val="bg1">
                  <a:lumMod val="50000"/>
                </a:schemeClr>
              </a:solidFill>
            </a:rPr>
            <a:t>MAPI</a:t>
          </a:r>
        </a:p>
      </dgm:t>
    </dgm:pt>
    <dgm:pt modelId="{D028BCCB-70BE-432E-AD76-4B77798177B5}" type="parTrans" cxnId="{E5F1E54D-E1CC-4607-92CD-938DAE5F1114}">
      <dgm:prSet/>
      <dgm:spPr/>
      <dgm:t>
        <a:bodyPr/>
        <a:lstStyle/>
        <a:p>
          <a:endParaRPr lang="en-US"/>
        </a:p>
      </dgm:t>
    </dgm:pt>
    <dgm:pt modelId="{AF9CBFE6-1C4B-44B5-9389-88C589E494B4}" type="sibTrans" cxnId="{E5F1E54D-E1CC-4607-92CD-938DAE5F1114}">
      <dgm:prSet/>
      <dgm:spPr/>
      <dgm:t>
        <a:bodyPr/>
        <a:lstStyle/>
        <a:p>
          <a:endParaRPr lang="en-US"/>
        </a:p>
      </dgm:t>
    </dgm:pt>
    <dgm:pt modelId="{5077B522-8FD1-4BF7-972B-6F7709BE3200}" type="pres">
      <dgm:prSet presAssocID="{365802F3-AC4A-4BA2-BE60-43CE6F86977C}" presName="Name0" presStyleCnt="0">
        <dgm:presLayoutVars>
          <dgm:chMax val="1"/>
          <dgm:dir/>
          <dgm:animLvl val="ctr"/>
          <dgm:resizeHandles val="exact"/>
        </dgm:presLayoutVars>
      </dgm:prSet>
      <dgm:spPr/>
    </dgm:pt>
    <dgm:pt modelId="{A10DCAF7-65E2-45A2-8AA6-DF7937D36F35}" type="pres">
      <dgm:prSet presAssocID="{4EE214AB-D5C4-443B-99C2-ED80088101D8}" presName="centerShape" presStyleLbl="node0" presStyleIdx="0" presStyleCnt="1" custScaleX="111912" custScaleY="109663"/>
      <dgm:spPr/>
    </dgm:pt>
    <dgm:pt modelId="{9178D735-6035-4D9B-8B0C-C44A84A45EFA}" type="pres">
      <dgm:prSet presAssocID="{F88FBFAC-408A-43FB-A4E8-EBA20A0DACFC}" presName="node" presStyleLbl="node1" presStyleIdx="0" presStyleCnt="4" custScaleX="120402" custScaleY="119316">
        <dgm:presLayoutVars>
          <dgm:bulletEnabled val="1"/>
        </dgm:presLayoutVars>
      </dgm:prSet>
      <dgm:spPr/>
    </dgm:pt>
    <dgm:pt modelId="{FDE4DF52-B8F0-4011-AF3C-2A32E74640A0}" type="pres">
      <dgm:prSet presAssocID="{F88FBFAC-408A-43FB-A4E8-EBA20A0DACFC}" presName="dummy" presStyleCnt="0"/>
      <dgm:spPr/>
    </dgm:pt>
    <dgm:pt modelId="{FD81B8B2-724F-4DB5-A521-C9FD592E19B2}" type="pres">
      <dgm:prSet presAssocID="{BB5DADF7-3A23-49A5-97A0-1D5D00B19EC4}" presName="sibTrans" presStyleLbl="sibTrans2D1" presStyleIdx="0" presStyleCnt="4"/>
      <dgm:spPr/>
    </dgm:pt>
    <dgm:pt modelId="{842FA2CC-43B3-4D93-BBDF-DB5248674569}" type="pres">
      <dgm:prSet presAssocID="{169B1D43-0967-469A-B48A-76895D5FDC3B}" presName="node" presStyleLbl="node1" presStyleIdx="1" presStyleCnt="4" custScaleX="120402" custScaleY="119316">
        <dgm:presLayoutVars>
          <dgm:bulletEnabled val="1"/>
        </dgm:presLayoutVars>
      </dgm:prSet>
      <dgm:spPr/>
    </dgm:pt>
    <dgm:pt modelId="{FD00EF5C-B50D-4930-BC90-DC767DA82DBF}" type="pres">
      <dgm:prSet presAssocID="{169B1D43-0967-469A-B48A-76895D5FDC3B}" presName="dummy" presStyleCnt="0"/>
      <dgm:spPr/>
    </dgm:pt>
    <dgm:pt modelId="{8D74A51C-E973-4201-A6D9-4B5B26AD0B7A}" type="pres">
      <dgm:prSet presAssocID="{CA8B51B3-DC55-4E64-A935-DD358229475D}" presName="sibTrans" presStyleLbl="sibTrans2D1" presStyleIdx="1" presStyleCnt="4"/>
      <dgm:spPr/>
    </dgm:pt>
    <dgm:pt modelId="{0B1E3849-4DC7-44BE-B31E-7D23F67DDB2F}" type="pres">
      <dgm:prSet presAssocID="{C30E4569-D014-45FE-9B65-7946BFD9DA21}" presName="node" presStyleLbl="node1" presStyleIdx="2" presStyleCnt="4" custScaleX="120402" custScaleY="119316">
        <dgm:presLayoutVars>
          <dgm:bulletEnabled val="1"/>
        </dgm:presLayoutVars>
      </dgm:prSet>
      <dgm:spPr/>
    </dgm:pt>
    <dgm:pt modelId="{B9A0D5A4-AD11-46A1-BC4A-3CE16E4CFF9A}" type="pres">
      <dgm:prSet presAssocID="{C30E4569-D014-45FE-9B65-7946BFD9DA21}" presName="dummy" presStyleCnt="0"/>
      <dgm:spPr/>
    </dgm:pt>
    <dgm:pt modelId="{471AB016-0C0D-42D2-A45D-FED02F54E313}" type="pres">
      <dgm:prSet presAssocID="{43D5A445-D16C-47AC-9C60-D50FC0FD86B8}" presName="sibTrans" presStyleLbl="sibTrans2D1" presStyleIdx="2" presStyleCnt="4"/>
      <dgm:spPr/>
    </dgm:pt>
    <dgm:pt modelId="{428109E9-BEC3-48FD-AE61-9300B7A2E06C}" type="pres">
      <dgm:prSet presAssocID="{0472B7C0-8D1F-4409-9FD7-53962240365D}" presName="node" presStyleLbl="node1" presStyleIdx="3" presStyleCnt="4" custScaleX="120402" custScaleY="119316">
        <dgm:presLayoutVars>
          <dgm:bulletEnabled val="1"/>
        </dgm:presLayoutVars>
      </dgm:prSet>
      <dgm:spPr/>
    </dgm:pt>
    <dgm:pt modelId="{1DE655B0-6EA7-4AA5-8730-3C03B93B9437}" type="pres">
      <dgm:prSet presAssocID="{0472B7C0-8D1F-4409-9FD7-53962240365D}" presName="dummy" presStyleCnt="0"/>
      <dgm:spPr/>
    </dgm:pt>
    <dgm:pt modelId="{EE92B470-9D9B-41BF-8B75-C00CD33822B4}" type="pres">
      <dgm:prSet presAssocID="{BA15B420-D5AD-4349-822A-DA03FDC0347B}" presName="sibTrans" presStyleLbl="sibTrans2D1" presStyleIdx="3" presStyleCnt="4"/>
      <dgm:spPr/>
    </dgm:pt>
  </dgm:ptLst>
  <dgm:cxnLst>
    <dgm:cxn modelId="{4042D12F-2473-4E17-B2A3-D43725FCB44E}" srcId="{4EE214AB-D5C4-443B-99C2-ED80088101D8}" destId="{F88FBFAC-408A-43FB-A4E8-EBA20A0DACFC}" srcOrd="0" destOrd="0" parTransId="{12EC7315-A2E5-4F9C-A661-8316A49D7E89}" sibTransId="{BB5DADF7-3A23-49A5-97A0-1D5D00B19EC4}"/>
    <dgm:cxn modelId="{D98CD23F-1F2F-4D70-BF23-A765EED05E59}" type="presOf" srcId="{365802F3-AC4A-4BA2-BE60-43CE6F86977C}" destId="{5077B522-8FD1-4BF7-972B-6F7709BE3200}" srcOrd="0" destOrd="0" presId="urn:microsoft.com/office/officeart/2005/8/layout/radial6"/>
    <dgm:cxn modelId="{3E9BDC69-2FEB-42BE-B3CE-D187DFD4F0CA}" type="presOf" srcId="{43D5A445-D16C-47AC-9C60-D50FC0FD86B8}" destId="{471AB016-0C0D-42D2-A45D-FED02F54E313}" srcOrd="0" destOrd="0" presId="urn:microsoft.com/office/officeart/2005/8/layout/radial6"/>
    <dgm:cxn modelId="{A91F446D-8DFB-4222-BA14-6073F6B49310}" type="presOf" srcId="{0472B7C0-8D1F-4409-9FD7-53962240365D}" destId="{428109E9-BEC3-48FD-AE61-9300B7A2E06C}" srcOrd="0" destOrd="0" presId="urn:microsoft.com/office/officeart/2005/8/layout/radial6"/>
    <dgm:cxn modelId="{E5F1E54D-E1CC-4607-92CD-938DAE5F1114}" srcId="{365802F3-AC4A-4BA2-BE60-43CE6F86977C}" destId="{4EE214AB-D5C4-443B-99C2-ED80088101D8}" srcOrd="0" destOrd="0" parTransId="{D028BCCB-70BE-432E-AD76-4B77798177B5}" sibTransId="{AF9CBFE6-1C4B-44B5-9389-88C589E494B4}"/>
    <dgm:cxn modelId="{F7781E4F-045B-41B3-A0CA-4639285C67C4}" srcId="{4EE214AB-D5C4-443B-99C2-ED80088101D8}" destId="{C30E4569-D014-45FE-9B65-7946BFD9DA21}" srcOrd="2" destOrd="0" parTransId="{98DE2FDB-5A9A-4A91-A6C1-DE99E322273A}" sibTransId="{43D5A445-D16C-47AC-9C60-D50FC0FD86B8}"/>
    <dgm:cxn modelId="{0A64348D-7326-4A0F-BBE6-CE7EA87F8B9E}" type="presOf" srcId="{C30E4569-D014-45FE-9B65-7946BFD9DA21}" destId="{0B1E3849-4DC7-44BE-B31E-7D23F67DDB2F}" srcOrd="0" destOrd="0" presId="urn:microsoft.com/office/officeart/2005/8/layout/radial6"/>
    <dgm:cxn modelId="{FC8B01A2-D217-4046-BDDC-CA3916C3BEB6}" srcId="{4EE214AB-D5C4-443B-99C2-ED80088101D8}" destId="{0472B7C0-8D1F-4409-9FD7-53962240365D}" srcOrd="3" destOrd="0" parTransId="{D12DD911-25A1-4529-8ADF-E9C013159AA9}" sibTransId="{BA15B420-D5AD-4349-822A-DA03FDC0347B}"/>
    <dgm:cxn modelId="{C6C7E5BC-0CBE-4499-BCA6-8A39D84B4FDD}" type="presOf" srcId="{BA15B420-D5AD-4349-822A-DA03FDC0347B}" destId="{EE92B470-9D9B-41BF-8B75-C00CD33822B4}" srcOrd="0" destOrd="0" presId="urn:microsoft.com/office/officeart/2005/8/layout/radial6"/>
    <dgm:cxn modelId="{E74B0EC6-7F5E-4368-AF09-05F600D902D6}" type="presOf" srcId="{4EE214AB-D5C4-443B-99C2-ED80088101D8}" destId="{A10DCAF7-65E2-45A2-8AA6-DF7937D36F35}" srcOrd="0" destOrd="0" presId="urn:microsoft.com/office/officeart/2005/8/layout/radial6"/>
    <dgm:cxn modelId="{89D120D9-3941-4319-B2F7-EA22862DF097}" srcId="{4EE214AB-D5C4-443B-99C2-ED80088101D8}" destId="{169B1D43-0967-469A-B48A-76895D5FDC3B}" srcOrd="1" destOrd="0" parTransId="{6F8C8A40-5F74-4760-B981-85F2496C5937}" sibTransId="{CA8B51B3-DC55-4E64-A935-DD358229475D}"/>
    <dgm:cxn modelId="{EA782CED-4E6A-4B9D-AD44-622F4C307B95}" type="presOf" srcId="{CA8B51B3-DC55-4E64-A935-DD358229475D}" destId="{8D74A51C-E973-4201-A6D9-4B5B26AD0B7A}" srcOrd="0" destOrd="0" presId="urn:microsoft.com/office/officeart/2005/8/layout/radial6"/>
    <dgm:cxn modelId="{146E8FEF-247F-4051-8DCE-87CC2D2D2321}" type="presOf" srcId="{F88FBFAC-408A-43FB-A4E8-EBA20A0DACFC}" destId="{9178D735-6035-4D9B-8B0C-C44A84A45EFA}" srcOrd="0" destOrd="0" presId="urn:microsoft.com/office/officeart/2005/8/layout/radial6"/>
    <dgm:cxn modelId="{B396E0F6-C6CC-4F33-BD65-D4EFF2EDF107}" type="presOf" srcId="{BB5DADF7-3A23-49A5-97A0-1D5D00B19EC4}" destId="{FD81B8B2-724F-4DB5-A521-C9FD592E19B2}" srcOrd="0" destOrd="0" presId="urn:microsoft.com/office/officeart/2005/8/layout/radial6"/>
    <dgm:cxn modelId="{081BADF7-2976-4D5F-9055-B4F55E313BF6}" type="presOf" srcId="{169B1D43-0967-469A-B48A-76895D5FDC3B}" destId="{842FA2CC-43B3-4D93-BBDF-DB5248674569}" srcOrd="0" destOrd="0" presId="urn:microsoft.com/office/officeart/2005/8/layout/radial6"/>
    <dgm:cxn modelId="{7C9001E8-F42F-417B-B367-B730A73BA02D}" type="presParOf" srcId="{5077B522-8FD1-4BF7-972B-6F7709BE3200}" destId="{A10DCAF7-65E2-45A2-8AA6-DF7937D36F35}" srcOrd="0" destOrd="0" presId="urn:microsoft.com/office/officeart/2005/8/layout/radial6"/>
    <dgm:cxn modelId="{8432BBAC-435C-451D-8A3C-79D4355D4BB3}" type="presParOf" srcId="{5077B522-8FD1-4BF7-972B-6F7709BE3200}" destId="{9178D735-6035-4D9B-8B0C-C44A84A45EFA}" srcOrd="1" destOrd="0" presId="urn:microsoft.com/office/officeart/2005/8/layout/radial6"/>
    <dgm:cxn modelId="{926FA0AE-41F4-4267-BFC4-54814BAF7F26}" type="presParOf" srcId="{5077B522-8FD1-4BF7-972B-6F7709BE3200}" destId="{FDE4DF52-B8F0-4011-AF3C-2A32E74640A0}" srcOrd="2" destOrd="0" presId="urn:microsoft.com/office/officeart/2005/8/layout/radial6"/>
    <dgm:cxn modelId="{FC0B3A0E-E4FF-46F6-8BB0-0EF3525F2248}" type="presParOf" srcId="{5077B522-8FD1-4BF7-972B-6F7709BE3200}" destId="{FD81B8B2-724F-4DB5-A521-C9FD592E19B2}" srcOrd="3" destOrd="0" presId="urn:microsoft.com/office/officeart/2005/8/layout/radial6"/>
    <dgm:cxn modelId="{C6AE9EF7-20A1-4835-A508-67DE73C1D66D}" type="presParOf" srcId="{5077B522-8FD1-4BF7-972B-6F7709BE3200}" destId="{842FA2CC-43B3-4D93-BBDF-DB5248674569}" srcOrd="4" destOrd="0" presId="urn:microsoft.com/office/officeart/2005/8/layout/radial6"/>
    <dgm:cxn modelId="{4D21B642-3760-4FA5-BB5C-098542BFD28D}" type="presParOf" srcId="{5077B522-8FD1-4BF7-972B-6F7709BE3200}" destId="{FD00EF5C-B50D-4930-BC90-DC767DA82DBF}" srcOrd="5" destOrd="0" presId="urn:microsoft.com/office/officeart/2005/8/layout/radial6"/>
    <dgm:cxn modelId="{3E2E5E4D-C74F-40C2-AF79-56EDC4DF1311}" type="presParOf" srcId="{5077B522-8FD1-4BF7-972B-6F7709BE3200}" destId="{8D74A51C-E973-4201-A6D9-4B5B26AD0B7A}" srcOrd="6" destOrd="0" presId="urn:microsoft.com/office/officeart/2005/8/layout/radial6"/>
    <dgm:cxn modelId="{0E34DE79-62CE-46B5-9BDB-42F1F06B0B9C}" type="presParOf" srcId="{5077B522-8FD1-4BF7-972B-6F7709BE3200}" destId="{0B1E3849-4DC7-44BE-B31E-7D23F67DDB2F}" srcOrd="7" destOrd="0" presId="urn:microsoft.com/office/officeart/2005/8/layout/radial6"/>
    <dgm:cxn modelId="{AA5A01AB-0E90-4A9E-9F1A-E3F8BA03B763}" type="presParOf" srcId="{5077B522-8FD1-4BF7-972B-6F7709BE3200}" destId="{B9A0D5A4-AD11-46A1-BC4A-3CE16E4CFF9A}" srcOrd="8" destOrd="0" presId="urn:microsoft.com/office/officeart/2005/8/layout/radial6"/>
    <dgm:cxn modelId="{970B8313-CE29-4313-88D1-2B40A83A5281}" type="presParOf" srcId="{5077B522-8FD1-4BF7-972B-6F7709BE3200}" destId="{471AB016-0C0D-42D2-A45D-FED02F54E313}" srcOrd="9" destOrd="0" presId="urn:microsoft.com/office/officeart/2005/8/layout/radial6"/>
    <dgm:cxn modelId="{DBCEC642-B7F4-4CB6-8369-2835078E5AA7}" type="presParOf" srcId="{5077B522-8FD1-4BF7-972B-6F7709BE3200}" destId="{428109E9-BEC3-48FD-AE61-9300B7A2E06C}" srcOrd="10" destOrd="0" presId="urn:microsoft.com/office/officeart/2005/8/layout/radial6"/>
    <dgm:cxn modelId="{F735DCC1-027C-49E4-8EC6-203456C49FDE}" type="presParOf" srcId="{5077B522-8FD1-4BF7-972B-6F7709BE3200}" destId="{1DE655B0-6EA7-4AA5-8730-3C03B93B9437}" srcOrd="11" destOrd="0" presId="urn:microsoft.com/office/officeart/2005/8/layout/radial6"/>
    <dgm:cxn modelId="{56E7BD4B-C93F-4E80-B31C-728871445859}" type="presParOf" srcId="{5077B522-8FD1-4BF7-972B-6F7709BE3200}" destId="{EE92B470-9D9B-41BF-8B75-C00CD33822B4}"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AD6B13E-6577-4342-8D99-53949D589544}" type="doc">
      <dgm:prSet loTypeId="urn:microsoft.com/office/officeart/2005/8/layout/bProcess3" loCatId="process" qsTypeId="urn:microsoft.com/office/officeart/2005/8/quickstyle/simple1" qsCatId="simple" csTypeId="urn:microsoft.com/office/officeart/2005/8/colors/accent4_2" csCatId="accent4" phldr="1"/>
      <dgm:spPr/>
      <dgm:t>
        <a:bodyPr/>
        <a:lstStyle/>
        <a:p>
          <a:endParaRPr lang="en-US"/>
        </a:p>
      </dgm:t>
    </dgm:pt>
    <dgm:pt modelId="{48060426-F7CB-41F2-9295-D2FA7E3A3AA1}">
      <dgm:prSet phldrT="[Text]" custT="1"/>
      <dgm:spPr>
        <a:solidFill>
          <a:srgbClr val="04968C"/>
        </a:solidFill>
      </dgm:spPr>
      <dgm:t>
        <a:bodyPr/>
        <a:lstStyle/>
        <a:p>
          <a:r>
            <a:rPr lang="en-US" sz="1400" dirty="0">
              <a:solidFill>
                <a:srgbClr val="07F5E6"/>
              </a:solidFill>
            </a:rPr>
            <a:t>Patient Requests Record</a:t>
          </a:r>
        </a:p>
      </dgm:t>
    </dgm:pt>
    <dgm:pt modelId="{740FE1FC-B57F-470C-A26D-5225FAE6204A}" type="parTrans" cxnId="{6C5EF379-6DD3-4AC5-A84F-BB243862254B}">
      <dgm:prSet/>
      <dgm:spPr/>
      <dgm:t>
        <a:bodyPr/>
        <a:lstStyle/>
        <a:p>
          <a:endParaRPr lang="en-US" sz="1400"/>
        </a:p>
      </dgm:t>
    </dgm:pt>
    <dgm:pt modelId="{60CC7F99-F671-44A2-9D71-0B8FA49F1FB9}" type="sibTrans" cxnId="{6C5EF379-6DD3-4AC5-A84F-BB243862254B}">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0CBE48C1-4C03-44E9-B806-A86F86CD38BD}">
      <dgm:prSet phldrT="[Text]" custT="1"/>
      <dgm:spPr>
        <a:solidFill>
          <a:schemeClr val="bg1"/>
        </a:solidFill>
        <a:ln>
          <a:solidFill>
            <a:srgbClr val="07F5E6"/>
          </a:solidFill>
        </a:ln>
      </dgm:spPr>
      <dgm:t>
        <a:bodyPr/>
        <a:lstStyle/>
        <a:p>
          <a:r>
            <a:rPr lang="en-US" sz="1400" dirty="0">
              <a:solidFill>
                <a:srgbClr val="04968C"/>
              </a:solidFill>
            </a:rPr>
            <a:t>Health System Receives Request within EHR</a:t>
          </a:r>
        </a:p>
      </dgm:t>
    </dgm:pt>
    <dgm:pt modelId="{94329D70-70FA-4CEB-81BA-8E453565A7C3}" type="parTrans" cxnId="{E97DB190-A0A9-4B75-9138-383315031778}">
      <dgm:prSet/>
      <dgm:spPr/>
      <dgm:t>
        <a:bodyPr/>
        <a:lstStyle/>
        <a:p>
          <a:endParaRPr lang="en-US" sz="1400"/>
        </a:p>
      </dgm:t>
    </dgm:pt>
    <dgm:pt modelId="{FF0CFA7D-14F5-4B4B-8ED5-1CC515B89786}" type="sibTrans" cxnId="{E97DB190-A0A9-4B75-9138-383315031778}">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81A118DD-070B-426D-9CA0-B1149BF795B6}">
      <dgm:prSet phldrT="[Text]" custT="1"/>
      <dgm:spPr>
        <a:solidFill>
          <a:schemeClr val="bg1"/>
        </a:solidFill>
        <a:ln>
          <a:solidFill>
            <a:srgbClr val="07F5E6"/>
          </a:solidFill>
        </a:ln>
      </dgm:spPr>
      <dgm:t>
        <a:bodyPr/>
        <a:lstStyle/>
        <a:p>
          <a:r>
            <a:rPr lang="en-US" sz="1400" dirty="0">
              <a:solidFill>
                <a:srgbClr val="04968C"/>
              </a:solidFill>
            </a:rPr>
            <a:t>EHR Matching Process Completes</a:t>
          </a:r>
        </a:p>
      </dgm:t>
    </dgm:pt>
    <dgm:pt modelId="{751B8EBF-F028-4BB9-B087-C2F923CB09CC}" type="parTrans" cxnId="{2ED7CEC3-C368-4146-86A0-364CA407F77E}">
      <dgm:prSet/>
      <dgm:spPr/>
      <dgm:t>
        <a:bodyPr/>
        <a:lstStyle/>
        <a:p>
          <a:endParaRPr lang="en-US" sz="1400"/>
        </a:p>
      </dgm:t>
    </dgm:pt>
    <dgm:pt modelId="{011C0C17-BCEC-487C-85C0-7492D8C9535B}" type="sibTrans" cxnId="{2ED7CEC3-C368-4146-86A0-364CA407F77E}">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C2E66BD2-902A-4AB5-BC43-A39CB56C2660}">
      <dgm:prSet phldrT="[Text]" custT="1"/>
      <dgm:spPr>
        <a:solidFill>
          <a:schemeClr val="bg1"/>
        </a:solidFill>
        <a:ln>
          <a:solidFill>
            <a:srgbClr val="07F5E6"/>
          </a:solidFill>
        </a:ln>
      </dgm:spPr>
      <dgm:t>
        <a:bodyPr/>
        <a:lstStyle/>
        <a:p>
          <a:r>
            <a:rPr lang="en-US" sz="1400" dirty="0">
              <a:solidFill>
                <a:srgbClr val="04968C"/>
              </a:solidFill>
            </a:rPr>
            <a:t>Records to Share Confirmed by Health System</a:t>
          </a:r>
        </a:p>
      </dgm:t>
    </dgm:pt>
    <dgm:pt modelId="{7A93158C-C0A8-4B78-98DE-0D81D8AD205C}" type="parTrans" cxnId="{CEE1E389-25C2-4EF1-970B-A08B18D80E58}">
      <dgm:prSet/>
      <dgm:spPr/>
      <dgm:t>
        <a:bodyPr/>
        <a:lstStyle/>
        <a:p>
          <a:endParaRPr lang="en-US" sz="1400"/>
        </a:p>
      </dgm:t>
    </dgm:pt>
    <dgm:pt modelId="{B3FBD238-E419-43F1-AA37-D8C09DEDB4F5}" type="sibTrans" cxnId="{CEE1E389-25C2-4EF1-970B-A08B18D80E58}">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2AEE6912-4961-4668-8E9B-51E2BB74072E}">
      <dgm:prSet phldrT="[Text]" custT="1"/>
      <dgm:spPr>
        <a:solidFill>
          <a:srgbClr val="3CF3D1"/>
        </a:solidFill>
        <a:ln w="12700" cap="flat" cmpd="sng" algn="ctr">
          <a:solidFill>
            <a:srgbClr val="3CF3D1"/>
          </a:solidFill>
          <a:prstDash val="solid"/>
        </a:ln>
        <a:effectLst/>
      </dgm:spPr>
      <dgm:t>
        <a:bodyPr spcFirstLastPara="0" vert="horz" wrap="square" lIns="120904" tIns="120904" rIns="120904" bIns="120904" numCol="1" spcCol="1270" anchor="ctr" anchorCtr="0"/>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Universal MRN Filed as Alias within Sending EHR</a:t>
          </a:r>
        </a:p>
      </dgm:t>
    </dgm:pt>
    <dgm:pt modelId="{68973C9C-4CB8-4F71-880A-795423DA5506}" type="parTrans" cxnId="{F5069DA0-A317-41A3-8880-D8BDBC029D37}">
      <dgm:prSet/>
      <dgm:spPr/>
      <dgm:t>
        <a:bodyPr/>
        <a:lstStyle/>
        <a:p>
          <a:endParaRPr lang="en-US" sz="1400"/>
        </a:p>
      </dgm:t>
    </dgm:pt>
    <dgm:pt modelId="{F5D03FFB-C43D-487C-A25E-44DC71BFE8EC}" type="sibTrans" cxnId="{F5069DA0-A317-41A3-8880-D8BDBC029D37}">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4363EF3C-A751-4F84-84DE-7ABC79D4CDFB}">
      <dgm:prSet phldrT="[Text]" custT="1"/>
      <dgm:spPr>
        <a:solidFill>
          <a:srgbClr val="3CF3D1"/>
        </a:solidFill>
        <a:ln w="12700" cap="flat" cmpd="sng" algn="ctr">
          <a:solidFill>
            <a:srgbClr val="3CF3D1"/>
          </a:solidFill>
          <a:prstDash val="solid"/>
        </a:ln>
        <a:effectLst/>
      </dgm:spPr>
      <dgm:t>
        <a:bodyPr spcFirstLastPara="0" vert="horz" wrap="square" lIns="120904" tIns="120904" rIns="120904" bIns="120904" numCol="1" spcCol="1270" anchor="ctr" anchorCtr="0"/>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Universal MRN Established and Sent to Health System with Record Request</a:t>
          </a:r>
        </a:p>
      </dgm:t>
    </dgm:pt>
    <dgm:pt modelId="{2205EEAD-BCC1-4379-BE23-F9EC82194431}" type="parTrans" cxnId="{FAC00282-AC25-4452-AC99-8C5CEBA3BE1A}">
      <dgm:prSet/>
      <dgm:spPr/>
      <dgm:t>
        <a:bodyPr/>
        <a:lstStyle/>
        <a:p>
          <a:endParaRPr lang="en-US" sz="1400"/>
        </a:p>
      </dgm:t>
    </dgm:pt>
    <dgm:pt modelId="{46D30FBB-833F-46B2-9693-E98CF735DF5F}" type="sibTrans" cxnId="{FAC00282-AC25-4452-AC99-8C5CEBA3BE1A}">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8D5F5474-ADE1-47EB-9D6D-0827FA38BC9E}">
      <dgm:prSet phldrT="[Text]" custT="1"/>
      <dgm:spPr>
        <a:solidFill>
          <a:srgbClr val="3CF3D1"/>
        </a:solidFill>
        <a:ln w="12700" cap="flat" cmpd="sng" algn="ctr">
          <a:solidFill>
            <a:srgbClr val="3CF3D1"/>
          </a:solidFill>
          <a:prstDash val="solid"/>
        </a:ln>
        <a:effectLst/>
      </dgm:spPr>
      <dgm:t>
        <a:bodyPr spcFirstLastPara="0" vert="horz" wrap="square" lIns="120904" tIns="120904" rIns="120904" bIns="120904" numCol="1" spcCol="1270" anchor="ctr" anchorCtr="0"/>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API Pulls Data from Sending EHR</a:t>
          </a:r>
        </a:p>
      </dgm:t>
    </dgm:pt>
    <dgm:pt modelId="{3680FE1E-7F5D-4337-ACE3-A48A3B2EA0EF}" type="parTrans" cxnId="{23E9964C-4FC0-4A6A-A84F-C78055198A5C}">
      <dgm:prSet/>
      <dgm:spPr/>
      <dgm:t>
        <a:bodyPr/>
        <a:lstStyle/>
        <a:p>
          <a:endParaRPr lang="en-US" sz="1400"/>
        </a:p>
      </dgm:t>
    </dgm:pt>
    <dgm:pt modelId="{F989D317-4239-4159-991C-45058379BDCF}" type="sibTrans" cxnId="{23E9964C-4FC0-4A6A-A84F-C78055198A5C}">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5BF41C45-EF4A-4EDA-8EC1-7F4117EDD966}">
      <dgm:prSet phldrT="[Text]" custT="1"/>
      <dgm:spPr>
        <a:solidFill>
          <a:srgbClr val="3CF3D1"/>
        </a:solidFill>
        <a:ln w="12700" cap="flat" cmpd="sng" algn="ctr">
          <a:solidFill>
            <a:srgbClr val="3CF3D1"/>
          </a:solidFill>
          <a:prstDash val="solid"/>
        </a:ln>
        <a:effectLst/>
      </dgm:spPr>
      <dgm:t>
        <a:bodyPr spcFirstLastPara="0" vert="horz" wrap="square" lIns="120904" tIns="120904" rIns="120904" bIns="120904" numCol="1" spcCol="1270" anchor="ctr" anchorCtr="0"/>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Create NFT</a:t>
          </a:r>
        </a:p>
      </dgm:t>
    </dgm:pt>
    <dgm:pt modelId="{5395E4AD-AAC0-499F-8B7A-D19DE7E9AACE}" type="parTrans" cxnId="{2D5DABB7-333A-4CDE-A9AC-0DAF74764387}">
      <dgm:prSet/>
      <dgm:spPr/>
      <dgm:t>
        <a:bodyPr/>
        <a:lstStyle/>
        <a:p>
          <a:endParaRPr lang="en-US" sz="1400"/>
        </a:p>
      </dgm:t>
    </dgm:pt>
    <dgm:pt modelId="{E679A519-406C-415E-B260-0075CB7FE029}" type="sibTrans" cxnId="{2D5DABB7-333A-4CDE-A9AC-0DAF74764387}">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623C119C-420B-4913-9288-4F4F19C6B329}">
      <dgm:prSet phldrT="[Text]" custT="1"/>
      <dgm:spPr>
        <a:solidFill>
          <a:srgbClr val="3CF3D1"/>
        </a:solidFill>
        <a:ln w="12700" cap="flat" cmpd="sng" algn="ctr">
          <a:solidFill>
            <a:srgbClr val="3CF3D1"/>
          </a:solidFill>
          <a:prstDash val="solid"/>
        </a:ln>
        <a:effectLst/>
      </dgm:spPr>
      <dgm:t>
        <a:bodyPr spcFirstLastPara="0" vert="horz" wrap="square" lIns="120904" tIns="120904" rIns="120904" bIns="120904" numCol="1" spcCol="1270" anchor="ctr" anchorCtr="0"/>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Send Payment to Smart Contract to Mint NFT</a:t>
          </a:r>
        </a:p>
      </dgm:t>
    </dgm:pt>
    <dgm:pt modelId="{74B8DCF5-C227-4EF7-A693-FBD87016FBE9}" type="parTrans" cxnId="{9512D1F6-B7CE-4BF5-B9E7-4F4AA95C82D6}">
      <dgm:prSet/>
      <dgm:spPr/>
      <dgm:t>
        <a:bodyPr/>
        <a:lstStyle/>
        <a:p>
          <a:endParaRPr lang="en-US" sz="1400"/>
        </a:p>
      </dgm:t>
    </dgm:pt>
    <dgm:pt modelId="{5D6C0B7C-902F-44DC-8C30-0048C34786B6}" type="sibTrans" cxnId="{9512D1F6-B7CE-4BF5-B9E7-4F4AA95C82D6}">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94AF85DF-0587-4111-9B76-F78605969F0E}">
      <dgm:prSet phldrT="[Text]" custT="1"/>
      <dgm:spPr>
        <a:solidFill>
          <a:srgbClr val="04968C"/>
        </a:solidFill>
      </dgm:spPr>
      <dgm:t>
        <a:bodyPr/>
        <a:lstStyle/>
        <a:p>
          <a:r>
            <a:rPr lang="en-US" sz="1400" dirty="0">
              <a:solidFill>
                <a:srgbClr val="07F5E6"/>
              </a:solidFill>
            </a:rPr>
            <a:t>Patient Record NFT Visible by Patient in Wallet</a:t>
          </a:r>
        </a:p>
      </dgm:t>
    </dgm:pt>
    <dgm:pt modelId="{094AA2FE-96D7-406E-A81E-F6A4248B37F8}" type="parTrans" cxnId="{77D00D89-CDEA-45AF-8348-EB672F5AF92A}">
      <dgm:prSet/>
      <dgm:spPr/>
      <dgm:t>
        <a:bodyPr/>
        <a:lstStyle/>
        <a:p>
          <a:endParaRPr lang="en-US" sz="1400"/>
        </a:p>
      </dgm:t>
    </dgm:pt>
    <dgm:pt modelId="{902EA9C0-E9C1-477C-BF10-7B4760715132}" type="sibTrans" cxnId="{77D00D89-CDEA-45AF-8348-EB672F5AF92A}">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DE649813-9D34-4794-9DA7-45B2ADB40899}">
      <dgm:prSet phldrT="[Text]" custT="1"/>
      <dgm:spPr>
        <a:solidFill>
          <a:srgbClr val="04968C"/>
        </a:solidFill>
      </dgm:spPr>
      <dgm:t>
        <a:bodyPr/>
        <a:lstStyle/>
        <a:p>
          <a:pPr algn="ctr"/>
          <a:r>
            <a:rPr lang="en-US" sz="1400" dirty="0">
              <a:solidFill>
                <a:srgbClr val="07F5E6"/>
              </a:solidFill>
            </a:rPr>
            <a:t>Patient Response </a:t>
          </a:r>
          <a:r>
            <a:rPr lang="en-US" sz="1200" i="1" dirty="0">
              <a:solidFill>
                <a:srgbClr val="07F5E6"/>
              </a:solidFill>
            </a:rPr>
            <a:t>(optional)</a:t>
          </a:r>
          <a:endParaRPr lang="en-US" sz="1400" i="1" dirty="0">
            <a:solidFill>
              <a:srgbClr val="07F5E6"/>
            </a:solidFill>
          </a:endParaRPr>
        </a:p>
      </dgm:t>
    </dgm:pt>
    <dgm:pt modelId="{38ADD67B-9379-49D3-8E4D-3EA41DEF1478}" type="parTrans" cxnId="{0233B116-48CF-44C8-BE32-EC08FFD20178}">
      <dgm:prSet/>
      <dgm:spPr/>
      <dgm:t>
        <a:bodyPr/>
        <a:lstStyle/>
        <a:p>
          <a:endParaRPr lang="en-US" sz="1400"/>
        </a:p>
      </dgm:t>
    </dgm:pt>
    <dgm:pt modelId="{71157696-0957-453A-8F01-4E2ECDC402B8}" type="sibTrans" cxnId="{0233B116-48CF-44C8-BE32-EC08FFD20178}">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7AB217F9-A418-4B7C-8B95-D9D0078EBBC7}">
      <dgm:prSet phldrT="[Text]" custT="1"/>
      <dgm:spPr>
        <a:solidFill>
          <a:srgbClr val="3CF3D1"/>
        </a:solidFill>
        <a:ln w="12700" cap="flat" cmpd="sng" algn="ctr">
          <a:solidFill>
            <a:srgbClr val="3CF3D1"/>
          </a:solidFill>
          <a:prstDash val="solid"/>
        </a:ln>
        <a:effectLst/>
      </dgm:spPr>
      <dgm:t>
        <a:bodyPr spcFirstLastPara="0" vert="horz" wrap="square" lIns="120904" tIns="120904" rIns="120904" bIns="120904" numCol="1" spcCol="1270" anchor="ctr" anchorCtr="0"/>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Send Response to Health System via Smart Contract</a:t>
          </a:r>
        </a:p>
      </dgm:t>
    </dgm:pt>
    <dgm:pt modelId="{3AAECAC1-84A1-4B8F-BD4A-39EDC44E4235}" type="parTrans" cxnId="{E2B19CF1-20A5-4E53-B1ED-CCD5D82BED46}">
      <dgm:prSet/>
      <dgm:spPr/>
      <dgm:t>
        <a:bodyPr/>
        <a:lstStyle/>
        <a:p>
          <a:endParaRPr lang="en-US" sz="1400"/>
        </a:p>
      </dgm:t>
    </dgm:pt>
    <dgm:pt modelId="{60B34890-BAB4-49C3-B8BF-1CEFB65CEB96}" type="sibTrans" cxnId="{E2B19CF1-20A5-4E53-B1ED-CCD5D82BED46}">
      <dgm:prSet custT="1">
        <dgm:style>
          <a:lnRef idx="1">
            <a:schemeClr val="accent1"/>
          </a:lnRef>
          <a:fillRef idx="0">
            <a:schemeClr val="accent1"/>
          </a:fillRef>
          <a:effectRef idx="0">
            <a:schemeClr val="accent1"/>
          </a:effectRef>
          <a:fontRef idx="minor">
            <a:schemeClr val="tx1"/>
          </a:fontRef>
        </dgm:style>
      </dgm:prSet>
      <dgm:spPr/>
      <dgm:t>
        <a:bodyPr/>
        <a:lstStyle/>
        <a:p>
          <a:endParaRPr lang="en-US" sz="1400"/>
        </a:p>
      </dgm:t>
    </dgm:pt>
    <dgm:pt modelId="{82BFA0D7-9FCA-40B7-B032-44F7CEFD32FA}">
      <dgm:prSet phldrT="[Text]" custT="1"/>
      <dgm:spPr>
        <a:solidFill>
          <a:schemeClr val="bg1"/>
        </a:solidFill>
        <a:ln>
          <a:solidFill>
            <a:srgbClr val="07F5E6"/>
          </a:solidFill>
        </a:ln>
      </dgm:spPr>
      <dgm:t>
        <a:bodyPr/>
        <a:lstStyle/>
        <a:p>
          <a:r>
            <a:rPr lang="en-US" sz="1400" dirty="0">
              <a:solidFill>
                <a:srgbClr val="04968C"/>
              </a:solidFill>
            </a:rPr>
            <a:t>Health System Receives Response from Patient</a:t>
          </a:r>
        </a:p>
      </dgm:t>
    </dgm:pt>
    <dgm:pt modelId="{D67367AF-7902-4E75-9C17-AACCD45988DE}" type="parTrans" cxnId="{C62368FC-B019-48EC-8BA3-2A4E0E100832}">
      <dgm:prSet/>
      <dgm:spPr/>
      <dgm:t>
        <a:bodyPr/>
        <a:lstStyle/>
        <a:p>
          <a:endParaRPr lang="en-US" sz="1400"/>
        </a:p>
      </dgm:t>
    </dgm:pt>
    <dgm:pt modelId="{4ABC3CA8-F6B8-417D-97F4-E9B8ADEC7E14}" type="sibTrans" cxnId="{C62368FC-B019-48EC-8BA3-2A4E0E100832}">
      <dgm:prSet/>
      <dgm:spPr/>
      <dgm:t>
        <a:bodyPr/>
        <a:lstStyle/>
        <a:p>
          <a:endParaRPr lang="en-US" sz="1400"/>
        </a:p>
      </dgm:t>
    </dgm:pt>
    <dgm:pt modelId="{8B67DDB8-FAD4-48A8-BE4D-F45BDEE8F81B}">
      <dgm:prSet phldrT="[Text]" custT="1"/>
      <dgm:spPr>
        <a:solidFill>
          <a:schemeClr val="bg1"/>
        </a:solidFill>
        <a:ln>
          <a:solidFill>
            <a:srgbClr val="07F5E6"/>
          </a:solidFill>
        </a:ln>
      </dgm:spPr>
      <dgm:t>
        <a:bodyPr/>
        <a:lstStyle/>
        <a:p>
          <a:r>
            <a:rPr lang="en-US" sz="1400" dirty="0">
              <a:solidFill>
                <a:srgbClr val="04968C"/>
              </a:solidFill>
            </a:rPr>
            <a:t>Send to Patient Event Triggered</a:t>
          </a:r>
        </a:p>
      </dgm:t>
    </dgm:pt>
    <dgm:pt modelId="{14A90275-CBCB-4553-A7AA-A90541EE5B47}" type="parTrans" cxnId="{821D7C61-8492-4984-99E8-A310E405087A}">
      <dgm:prSet/>
      <dgm:spPr/>
      <dgm:t>
        <a:bodyPr/>
        <a:lstStyle/>
        <a:p>
          <a:endParaRPr lang="en-US"/>
        </a:p>
      </dgm:t>
    </dgm:pt>
    <dgm:pt modelId="{C407AA8B-5C0B-4901-A3EE-D8A254982F30}" type="sibTrans" cxnId="{821D7C61-8492-4984-99E8-A310E405087A}">
      <dgm:prSet>
        <dgm:style>
          <a:lnRef idx="1">
            <a:schemeClr val="accent1"/>
          </a:lnRef>
          <a:fillRef idx="0">
            <a:schemeClr val="accent1"/>
          </a:fillRef>
          <a:effectRef idx="0">
            <a:schemeClr val="accent1"/>
          </a:effectRef>
          <a:fontRef idx="minor">
            <a:schemeClr val="tx1"/>
          </a:fontRef>
        </dgm:style>
      </dgm:prSet>
      <dgm:spPr/>
      <dgm:t>
        <a:bodyPr/>
        <a:lstStyle/>
        <a:p>
          <a:endParaRPr lang="en-US"/>
        </a:p>
      </dgm:t>
    </dgm:pt>
    <dgm:pt modelId="{37F2EAC4-763C-445D-9CC3-DABF6105D0EE}">
      <dgm:prSet custT="1"/>
      <dgm:spPr/>
      <dgm:t>
        <a:bodyPr/>
        <a:lstStyle/>
        <a:p>
          <a:pPr algn="ctr"/>
          <a:r>
            <a:rPr lang="en-US" sz="1200" i="0" dirty="0">
              <a:solidFill>
                <a:srgbClr val="07F5E6"/>
              </a:solidFill>
            </a:rPr>
            <a:t>Bill Pay</a:t>
          </a:r>
        </a:p>
      </dgm:t>
    </dgm:pt>
    <dgm:pt modelId="{980CC078-FD7A-47ED-8CEC-B33E5D5D7076}" type="parTrans" cxnId="{1614F78E-9141-4ADB-ABC8-4A805F29C98F}">
      <dgm:prSet/>
      <dgm:spPr/>
      <dgm:t>
        <a:bodyPr/>
        <a:lstStyle/>
        <a:p>
          <a:endParaRPr lang="en-US"/>
        </a:p>
      </dgm:t>
    </dgm:pt>
    <dgm:pt modelId="{F28B1BB5-0B32-43B5-957C-C3542A108FEF}" type="sibTrans" cxnId="{1614F78E-9141-4ADB-ABC8-4A805F29C98F}">
      <dgm:prSet/>
      <dgm:spPr/>
      <dgm:t>
        <a:bodyPr/>
        <a:lstStyle/>
        <a:p>
          <a:endParaRPr lang="en-US"/>
        </a:p>
      </dgm:t>
    </dgm:pt>
    <dgm:pt modelId="{CEC6FEA8-7F64-4DE1-A47C-060458FCABCC}">
      <dgm:prSet custT="1"/>
      <dgm:spPr/>
      <dgm:t>
        <a:bodyPr/>
        <a:lstStyle/>
        <a:p>
          <a:pPr algn="ctr"/>
          <a:r>
            <a:rPr lang="en-US" sz="1200" i="0" dirty="0">
              <a:solidFill>
                <a:srgbClr val="07F5E6"/>
              </a:solidFill>
            </a:rPr>
            <a:t>Share Record with Different Provider</a:t>
          </a:r>
          <a:endParaRPr lang="en-US" sz="1400" i="0" dirty="0">
            <a:solidFill>
              <a:srgbClr val="07F5E6"/>
            </a:solidFill>
          </a:endParaRPr>
        </a:p>
      </dgm:t>
    </dgm:pt>
    <dgm:pt modelId="{4C2778DA-EC42-4D92-B916-73E3A25B5DFA}" type="parTrans" cxnId="{709BD2F3-26F9-4CFC-BD54-6E0B176EF033}">
      <dgm:prSet/>
      <dgm:spPr/>
      <dgm:t>
        <a:bodyPr/>
        <a:lstStyle/>
        <a:p>
          <a:endParaRPr lang="en-US"/>
        </a:p>
      </dgm:t>
    </dgm:pt>
    <dgm:pt modelId="{46E9F0C7-67CE-4881-A1B5-0C228635E5C1}" type="sibTrans" cxnId="{709BD2F3-26F9-4CFC-BD54-6E0B176EF033}">
      <dgm:prSet/>
      <dgm:spPr/>
      <dgm:t>
        <a:bodyPr/>
        <a:lstStyle/>
        <a:p>
          <a:endParaRPr lang="en-US"/>
        </a:p>
      </dgm:t>
    </dgm:pt>
    <dgm:pt modelId="{1F34046E-C85E-468C-A548-FA09C8206A2E}" type="pres">
      <dgm:prSet presAssocID="{6AD6B13E-6577-4342-8D99-53949D589544}" presName="Name0" presStyleCnt="0">
        <dgm:presLayoutVars>
          <dgm:dir/>
          <dgm:resizeHandles val="exact"/>
        </dgm:presLayoutVars>
      </dgm:prSet>
      <dgm:spPr/>
    </dgm:pt>
    <dgm:pt modelId="{ED034AF5-F658-45B5-AAA8-E023CC7ED8C7}" type="pres">
      <dgm:prSet presAssocID="{48060426-F7CB-41F2-9295-D2FA7E3A3AA1}" presName="node" presStyleLbl="node1" presStyleIdx="0" presStyleCnt="14">
        <dgm:presLayoutVars>
          <dgm:bulletEnabled val="1"/>
        </dgm:presLayoutVars>
      </dgm:prSet>
      <dgm:spPr/>
    </dgm:pt>
    <dgm:pt modelId="{D1090D5D-3AD8-4C65-B618-335BE5ABC30A}" type="pres">
      <dgm:prSet presAssocID="{60CC7F99-F671-44A2-9D71-0B8FA49F1FB9}" presName="sibTrans" presStyleLbl="sibTrans1D1" presStyleIdx="0" presStyleCnt="13"/>
      <dgm:spPr/>
    </dgm:pt>
    <dgm:pt modelId="{DA83C098-899B-4988-B2FD-28CD77B231C5}" type="pres">
      <dgm:prSet presAssocID="{60CC7F99-F671-44A2-9D71-0B8FA49F1FB9}" presName="connectorText" presStyleLbl="sibTrans1D1" presStyleIdx="0" presStyleCnt="13"/>
      <dgm:spPr/>
    </dgm:pt>
    <dgm:pt modelId="{C69932D7-B7B4-433E-95B7-5831DF05E8AB}" type="pres">
      <dgm:prSet presAssocID="{4363EF3C-A751-4F84-84DE-7ABC79D4CDFB}" presName="node" presStyleLbl="node1" presStyleIdx="1" presStyleCnt="14">
        <dgm:presLayoutVars>
          <dgm:bulletEnabled val="1"/>
        </dgm:presLayoutVars>
      </dgm:prSet>
      <dgm:spPr>
        <a:xfrm>
          <a:off x="2272960" y="294353"/>
          <a:ext cx="1842213" cy="1105328"/>
        </a:xfrm>
        <a:prstGeom prst="rect">
          <a:avLst/>
        </a:prstGeom>
      </dgm:spPr>
    </dgm:pt>
    <dgm:pt modelId="{ECEF095D-EEB3-41EA-90D8-44761BBE8693}" type="pres">
      <dgm:prSet presAssocID="{46D30FBB-833F-46B2-9693-E98CF735DF5F}" presName="sibTrans" presStyleLbl="sibTrans1D1" presStyleIdx="1" presStyleCnt="13"/>
      <dgm:spPr/>
    </dgm:pt>
    <dgm:pt modelId="{DDE60117-BBCE-40BB-84D3-1AA8A9D294BB}" type="pres">
      <dgm:prSet presAssocID="{46D30FBB-833F-46B2-9693-E98CF735DF5F}" presName="connectorText" presStyleLbl="sibTrans1D1" presStyleIdx="1" presStyleCnt="13"/>
      <dgm:spPr/>
    </dgm:pt>
    <dgm:pt modelId="{A9308699-EB44-4D52-8151-D2D5ADE2A106}" type="pres">
      <dgm:prSet presAssocID="{0CBE48C1-4C03-44E9-B806-A86F86CD38BD}" presName="node" presStyleLbl="node1" presStyleIdx="2" presStyleCnt="14">
        <dgm:presLayoutVars>
          <dgm:bulletEnabled val="1"/>
        </dgm:presLayoutVars>
      </dgm:prSet>
      <dgm:spPr/>
    </dgm:pt>
    <dgm:pt modelId="{728717A8-A2DB-4832-B7A7-8F716529D4B4}" type="pres">
      <dgm:prSet presAssocID="{FF0CFA7D-14F5-4B4B-8ED5-1CC515B89786}" presName="sibTrans" presStyleLbl="sibTrans1D1" presStyleIdx="2" presStyleCnt="13"/>
      <dgm:spPr/>
    </dgm:pt>
    <dgm:pt modelId="{449F7B9C-5C65-492C-BCB2-3E2121C61322}" type="pres">
      <dgm:prSet presAssocID="{FF0CFA7D-14F5-4B4B-8ED5-1CC515B89786}" presName="connectorText" presStyleLbl="sibTrans1D1" presStyleIdx="2" presStyleCnt="13"/>
      <dgm:spPr/>
    </dgm:pt>
    <dgm:pt modelId="{D4539C68-97BF-4BE6-B204-1A3529AF2246}" type="pres">
      <dgm:prSet presAssocID="{81A118DD-070B-426D-9CA0-B1149BF795B6}" presName="node" presStyleLbl="node1" presStyleIdx="3" presStyleCnt="14">
        <dgm:presLayoutVars>
          <dgm:bulletEnabled val="1"/>
        </dgm:presLayoutVars>
      </dgm:prSet>
      <dgm:spPr/>
    </dgm:pt>
    <dgm:pt modelId="{86ACBECF-D1A6-441A-9076-31A317DF2DDC}" type="pres">
      <dgm:prSet presAssocID="{011C0C17-BCEC-487C-85C0-7492D8C9535B}" presName="sibTrans" presStyleLbl="sibTrans1D1" presStyleIdx="3" presStyleCnt="13"/>
      <dgm:spPr/>
    </dgm:pt>
    <dgm:pt modelId="{D1421B9D-BD12-47DD-9933-EA04541EE747}" type="pres">
      <dgm:prSet presAssocID="{011C0C17-BCEC-487C-85C0-7492D8C9535B}" presName="connectorText" presStyleLbl="sibTrans1D1" presStyleIdx="3" presStyleCnt="13"/>
      <dgm:spPr/>
    </dgm:pt>
    <dgm:pt modelId="{AB8351A8-AE22-4815-8078-1FC9F491084A}" type="pres">
      <dgm:prSet presAssocID="{C2E66BD2-902A-4AB5-BC43-A39CB56C2660}" presName="node" presStyleLbl="node1" presStyleIdx="4" presStyleCnt="14">
        <dgm:presLayoutVars>
          <dgm:bulletEnabled val="1"/>
        </dgm:presLayoutVars>
      </dgm:prSet>
      <dgm:spPr/>
    </dgm:pt>
    <dgm:pt modelId="{EE72EA0E-5A6A-418A-8B7C-21AE3722B313}" type="pres">
      <dgm:prSet presAssocID="{B3FBD238-E419-43F1-AA37-D8C09DEDB4F5}" presName="sibTrans" presStyleLbl="sibTrans1D1" presStyleIdx="4" presStyleCnt="13"/>
      <dgm:spPr/>
    </dgm:pt>
    <dgm:pt modelId="{D3C41C96-CAF5-463A-86F5-EF6416943E37}" type="pres">
      <dgm:prSet presAssocID="{B3FBD238-E419-43F1-AA37-D8C09DEDB4F5}" presName="connectorText" presStyleLbl="sibTrans1D1" presStyleIdx="4" presStyleCnt="13"/>
      <dgm:spPr/>
    </dgm:pt>
    <dgm:pt modelId="{95F20033-CE0A-4969-96F5-A977014CA318}" type="pres">
      <dgm:prSet presAssocID="{8B67DDB8-FAD4-48A8-BE4D-F45BDEE8F81B}" presName="node" presStyleLbl="node1" presStyleIdx="5" presStyleCnt="14">
        <dgm:presLayoutVars>
          <dgm:bulletEnabled val="1"/>
        </dgm:presLayoutVars>
      </dgm:prSet>
      <dgm:spPr/>
    </dgm:pt>
    <dgm:pt modelId="{AA02034D-2829-4F4F-9B42-B8CCCB67F98F}" type="pres">
      <dgm:prSet presAssocID="{C407AA8B-5C0B-4901-A3EE-D8A254982F30}" presName="sibTrans" presStyleLbl="sibTrans1D1" presStyleIdx="5" presStyleCnt="13"/>
      <dgm:spPr/>
    </dgm:pt>
    <dgm:pt modelId="{0BA6B1C3-735B-4A46-BE49-7C3BB1CDB9B9}" type="pres">
      <dgm:prSet presAssocID="{C407AA8B-5C0B-4901-A3EE-D8A254982F30}" presName="connectorText" presStyleLbl="sibTrans1D1" presStyleIdx="5" presStyleCnt="13"/>
      <dgm:spPr/>
    </dgm:pt>
    <dgm:pt modelId="{FA60EF57-33B4-4951-A43B-CC115B9A60AA}" type="pres">
      <dgm:prSet presAssocID="{2AEE6912-4961-4668-8E9B-51E2BB74072E}" presName="node" presStyleLbl="node1" presStyleIdx="6" presStyleCnt="14">
        <dgm:presLayoutVars>
          <dgm:bulletEnabled val="1"/>
        </dgm:presLayoutVars>
      </dgm:prSet>
      <dgm:spPr>
        <a:xfrm>
          <a:off x="7038" y="1823390"/>
          <a:ext cx="1842213" cy="1105328"/>
        </a:xfrm>
        <a:prstGeom prst="rect">
          <a:avLst/>
        </a:prstGeom>
      </dgm:spPr>
    </dgm:pt>
    <dgm:pt modelId="{F521D582-8675-4C20-BDF4-3E36C4D9BF6D}" type="pres">
      <dgm:prSet presAssocID="{F5D03FFB-C43D-487C-A25E-44DC71BFE8EC}" presName="sibTrans" presStyleLbl="sibTrans1D1" presStyleIdx="6" presStyleCnt="13"/>
      <dgm:spPr/>
    </dgm:pt>
    <dgm:pt modelId="{78FB4478-6354-468C-AF8D-3FD29978AA92}" type="pres">
      <dgm:prSet presAssocID="{F5D03FFB-C43D-487C-A25E-44DC71BFE8EC}" presName="connectorText" presStyleLbl="sibTrans1D1" presStyleIdx="6" presStyleCnt="13"/>
      <dgm:spPr/>
    </dgm:pt>
    <dgm:pt modelId="{B76C2B6C-A655-415F-B73A-840564F5042D}" type="pres">
      <dgm:prSet presAssocID="{8D5F5474-ADE1-47EB-9D6D-0827FA38BC9E}" presName="node" presStyleLbl="node1" presStyleIdx="7" presStyleCnt="14">
        <dgm:presLayoutVars>
          <dgm:bulletEnabled val="1"/>
        </dgm:presLayoutVars>
      </dgm:prSet>
      <dgm:spPr>
        <a:xfrm>
          <a:off x="4538883" y="1823390"/>
          <a:ext cx="1842213" cy="1105328"/>
        </a:xfrm>
        <a:prstGeom prst="rect">
          <a:avLst/>
        </a:prstGeom>
      </dgm:spPr>
    </dgm:pt>
    <dgm:pt modelId="{6C8288C7-74A0-4CB6-9F33-B28BA3C549AA}" type="pres">
      <dgm:prSet presAssocID="{F989D317-4239-4159-991C-45058379BDCF}" presName="sibTrans" presStyleLbl="sibTrans1D1" presStyleIdx="7" presStyleCnt="13"/>
      <dgm:spPr/>
    </dgm:pt>
    <dgm:pt modelId="{8234CAE3-7507-46CF-BA17-3356B2282E80}" type="pres">
      <dgm:prSet presAssocID="{F989D317-4239-4159-991C-45058379BDCF}" presName="connectorText" presStyleLbl="sibTrans1D1" presStyleIdx="7" presStyleCnt="13"/>
      <dgm:spPr/>
    </dgm:pt>
    <dgm:pt modelId="{C7A46C0D-DA30-470D-AE84-FB3131C2CA9D}" type="pres">
      <dgm:prSet presAssocID="{5BF41C45-EF4A-4EDA-8EC1-7F4117EDD966}" presName="node" presStyleLbl="node1" presStyleIdx="8" presStyleCnt="14">
        <dgm:presLayoutVars>
          <dgm:bulletEnabled val="1"/>
        </dgm:presLayoutVars>
      </dgm:prSet>
      <dgm:spPr>
        <a:xfrm>
          <a:off x="6804805" y="1823390"/>
          <a:ext cx="1842213" cy="1105328"/>
        </a:xfrm>
        <a:prstGeom prst="rect">
          <a:avLst/>
        </a:prstGeom>
      </dgm:spPr>
    </dgm:pt>
    <dgm:pt modelId="{CFE95819-21BF-4112-90DA-6FD77EC0FF70}" type="pres">
      <dgm:prSet presAssocID="{E679A519-406C-415E-B260-0075CB7FE029}" presName="sibTrans" presStyleLbl="sibTrans1D1" presStyleIdx="8" presStyleCnt="13"/>
      <dgm:spPr/>
    </dgm:pt>
    <dgm:pt modelId="{CA80253A-FE43-45FA-8718-E66AADB8DCB8}" type="pres">
      <dgm:prSet presAssocID="{E679A519-406C-415E-B260-0075CB7FE029}" presName="connectorText" presStyleLbl="sibTrans1D1" presStyleIdx="8" presStyleCnt="13"/>
      <dgm:spPr/>
    </dgm:pt>
    <dgm:pt modelId="{45274BB8-2B71-4E6C-822D-FC5AC76660E7}" type="pres">
      <dgm:prSet presAssocID="{623C119C-420B-4913-9288-4F4F19C6B329}" presName="node" presStyleLbl="node1" presStyleIdx="9" presStyleCnt="14">
        <dgm:presLayoutVars>
          <dgm:bulletEnabled val="1"/>
        </dgm:presLayoutVars>
      </dgm:prSet>
      <dgm:spPr>
        <a:xfrm>
          <a:off x="9070728" y="1823390"/>
          <a:ext cx="1842213" cy="1105328"/>
        </a:xfrm>
        <a:prstGeom prst="rect">
          <a:avLst/>
        </a:prstGeom>
      </dgm:spPr>
    </dgm:pt>
    <dgm:pt modelId="{FC3C4639-1825-41AF-9632-E12194D46469}" type="pres">
      <dgm:prSet presAssocID="{5D6C0B7C-902F-44DC-8C30-0048C34786B6}" presName="sibTrans" presStyleLbl="sibTrans1D1" presStyleIdx="9" presStyleCnt="13"/>
      <dgm:spPr/>
    </dgm:pt>
    <dgm:pt modelId="{74F79B0D-E517-4E69-8C45-B9FC1CEBE290}" type="pres">
      <dgm:prSet presAssocID="{5D6C0B7C-902F-44DC-8C30-0048C34786B6}" presName="connectorText" presStyleLbl="sibTrans1D1" presStyleIdx="9" presStyleCnt="13"/>
      <dgm:spPr/>
    </dgm:pt>
    <dgm:pt modelId="{D86ABDBA-2FC7-4259-A18A-DC434C967CD5}" type="pres">
      <dgm:prSet presAssocID="{94AF85DF-0587-4111-9B76-F78605969F0E}" presName="node" presStyleLbl="node1" presStyleIdx="10" presStyleCnt="14">
        <dgm:presLayoutVars>
          <dgm:bulletEnabled val="1"/>
        </dgm:presLayoutVars>
      </dgm:prSet>
      <dgm:spPr/>
    </dgm:pt>
    <dgm:pt modelId="{7C5C1C69-E318-41DC-B443-F321B659A4B4}" type="pres">
      <dgm:prSet presAssocID="{902EA9C0-E9C1-477C-BF10-7B4760715132}" presName="sibTrans" presStyleLbl="sibTrans1D1" presStyleIdx="10" presStyleCnt="13"/>
      <dgm:spPr/>
    </dgm:pt>
    <dgm:pt modelId="{9048CFBD-BB58-4A56-973B-FD07CD938FE4}" type="pres">
      <dgm:prSet presAssocID="{902EA9C0-E9C1-477C-BF10-7B4760715132}" presName="connectorText" presStyleLbl="sibTrans1D1" presStyleIdx="10" presStyleCnt="13"/>
      <dgm:spPr/>
    </dgm:pt>
    <dgm:pt modelId="{8ECAF3B6-2C8D-4BFC-B31B-D76A559ACC85}" type="pres">
      <dgm:prSet presAssocID="{DE649813-9D34-4794-9DA7-45B2ADB40899}" presName="node" presStyleLbl="node1" presStyleIdx="11" presStyleCnt="14">
        <dgm:presLayoutVars>
          <dgm:bulletEnabled val="1"/>
        </dgm:presLayoutVars>
      </dgm:prSet>
      <dgm:spPr/>
    </dgm:pt>
    <dgm:pt modelId="{E68D075F-D3BA-44CD-A13B-6AC719067D1C}" type="pres">
      <dgm:prSet presAssocID="{71157696-0957-453A-8F01-4E2ECDC402B8}" presName="sibTrans" presStyleLbl="sibTrans1D1" presStyleIdx="11" presStyleCnt="13"/>
      <dgm:spPr/>
    </dgm:pt>
    <dgm:pt modelId="{6D9BDC33-1231-4E79-8A98-E6F884E31241}" type="pres">
      <dgm:prSet presAssocID="{71157696-0957-453A-8F01-4E2ECDC402B8}" presName="connectorText" presStyleLbl="sibTrans1D1" presStyleIdx="11" presStyleCnt="13"/>
      <dgm:spPr/>
    </dgm:pt>
    <dgm:pt modelId="{59D4D731-885E-413D-A4D6-2AE9365DB7E6}" type="pres">
      <dgm:prSet presAssocID="{7AB217F9-A418-4B7C-8B95-D9D0078EBBC7}" presName="node" presStyleLbl="node1" presStyleIdx="12" presStyleCnt="14">
        <dgm:presLayoutVars>
          <dgm:bulletEnabled val="1"/>
        </dgm:presLayoutVars>
      </dgm:prSet>
      <dgm:spPr>
        <a:xfrm>
          <a:off x="4538883" y="3352428"/>
          <a:ext cx="1842213" cy="1105328"/>
        </a:xfrm>
        <a:prstGeom prst="rect">
          <a:avLst/>
        </a:prstGeom>
      </dgm:spPr>
    </dgm:pt>
    <dgm:pt modelId="{9E775231-9AB2-450E-9DC3-C590A38B16A4}" type="pres">
      <dgm:prSet presAssocID="{60B34890-BAB4-49C3-B8BF-1CEFB65CEB96}" presName="sibTrans" presStyleLbl="sibTrans1D1" presStyleIdx="12" presStyleCnt="13"/>
      <dgm:spPr/>
    </dgm:pt>
    <dgm:pt modelId="{0BA702AE-B8D7-4D4E-BE44-7A8E28C9E63B}" type="pres">
      <dgm:prSet presAssocID="{60B34890-BAB4-49C3-B8BF-1CEFB65CEB96}" presName="connectorText" presStyleLbl="sibTrans1D1" presStyleIdx="12" presStyleCnt="13"/>
      <dgm:spPr/>
    </dgm:pt>
    <dgm:pt modelId="{8D2056EF-1035-4367-BC1C-0E95B5F10B1F}" type="pres">
      <dgm:prSet presAssocID="{82BFA0D7-9FCA-40B7-B032-44F7CEFD32FA}" presName="node" presStyleLbl="node1" presStyleIdx="13" presStyleCnt="14">
        <dgm:presLayoutVars>
          <dgm:bulletEnabled val="1"/>
        </dgm:presLayoutVars>
      </dgm:prSet>
      <dgm:spPr/>
    </dgm:pt>
  </dgm:ptLst>
  <dgm:cxnLst>
    <dgm:cxn modelId="{2F9F5304-C2CE-4D2A-A44A-7523D87BEC5B}" type="presOf" srcId="{71157696-0957-453A-8F01-4E2ECDC402B8}" destId="{6D9BDC33-1231-4E79-8A98-E6F884E31241}" srcOrd="1" destOrd="0" presId="urn:microsoft.com/office/officeart/2005/8/layout/bProcess3"/>
    <dgm:cxn modelId="{7FC44805-8FED-40C8-9525-87CBF2EBF955}" type="presOf" srcId="{902EA9C0-E9C1-477C-BF10-7B4760715132}" destId="{7C5C1C69-E318-41DC-B443-F321B659A4B4}" srcOrd="0" destOrd="0" presId="urn:microsoft.com/office/officeart/2005/8/layout/bProcess3"/>
    <dgm:cxn modelId="{860A270D-9B6F-4C70-9852-908B61E0D9E0}" type="presOf" srcId="{5BF41C45-EF4A-4EDA-8EC1-7F4117EDD966}" destId="{C7A46C0D-DA30-470D-AE84-FB3131C2CA9D}" srcOrd="0" destOrd="0" presId="urn:microsoft.com/office/officeart/2005/8/layout/bProcess3"/>
    <dgm:cxn modelId="{302D530E-FA71-44C8-819F-8779968E059A}" type="presOf" srcId="{B3FBD238-E419-43F1-AA37-D8C09DEDB4F5}" destId="{EE72EA0E-5A6A-418A-8B7C-21AE3722B313}" srcOrd="0" destOrd="0" presId="urn:microsoft.com/office/officeart/2005/8/layout/bProcess3"/>
    <dgm:cxn modelId="{385A0114-06EE-4F64-B570-FAC07263C102}" type="presOf" srcId="{48060426-F7CB-41F2-9295-D2FA7E3A3AA1}" destId="{ED034AF5-F658-45B5-AAA8-E023CC7ED8C7}" srcOrd="0" destOrd="0" presId="urn:microsoft.com/office/officeart/2005/8/layout/bProcess3"/>
    <dgm:cxn modelId="{0233B116-48CF-44C8-BE32-EC08FFD20178}" srcId="{6AD6B13E-6577-4342-8D99-53949D589544}" destId="{DE649813-9D34-4794-9DA7-45B2ADB40899}" srcOrd="11" destOrd="0" parTransId="{38ADD67B-9379-49D3-8E4D-3EA41DEF1478}" sibTransId="{71157696-0957-453A-8F01-4E2ECDC402B8}"/>
    <dgm:cxn modelId="{C4848918-A752-427A-BE7A-D0754DBD016A}" type="presOf" srcId="{E679A519-406C-415E-B260-0075CB7FE029}" destId="{CA80253A-FE43-45FA-8718-E66AADB8DCB8}" srcOrd="1" destOrd="0" presId="urn:microsoft.com/office/officeart/2005/8/layout/bProcess3"/>
    <dgm:cxn modelId="{23C0CE22-1382-44EC-B3F5-8CB0110DF295}" type="presOf" srcId="{CEC6FEA8-7F64-4DE1-A47C-060458FCABCC}" destId="{8ECAF3B6-2C8D-4BFC-B31B-D76A559ACC85}" srcOrd="0" destOrd="2" presId="urn:microsoft.com/office/officeart/2005/8/layout/bProcess3"/>
    <dgm:cxn modelId="{0C5FD72D-87A6-4FEB-BF0F-9755B8D24A9F}" type="presOf" srcId="{37F2EAC4-763C-445D-9CC3-DABF6105D0EE}" destId="{8ECAF3B6-2C8D-4BFC-B31B-D76A559ACC85}" srcOrd="0" destOrd="1" presId="urn:microsoft.com/office/officeart/2005/8/layout/bProcess3"/>
    <dgm:cxn modelId="{52207131-DCC7-4260-9DFA-5CFB43CF428F}" type="presOf" srcId="{60B34890-BAB4-49C3-B8BF-1CEFB65CEB96}" destId="{0BA702AE-B8D7-4D4E-BE44-7A8E28C9E63B}" srcOrd="1" destOrd="0" presId="urn:microsoft.com/office/officeart/2005/8/layout/bProcess3"/>
    <dgm:cxn modelId="{AC0F7734-0556-4D56-AC42-D4547F27A4C8}" type="presOf" srcId="{E679A519-406C-415E-B260-0075CB7FE029}" destId="{CFE95819-21BF-4112-90DA-6FD77EC0FF70}" srcOrd="0" destOrd="0" presId="urn:microsoft.com/office/officeart/2005/8/layout/bProcess3"/>
    <dgm:cxn modelId="{7589BD35-AB70-4193-884E-AEF7288A9593}" type="presOf" srcId="{8B67DDB8-FAD4-48A8-BE4D-F45BDEE8F81B}" destId="{95F20033-CE0A-4969-96F5-A977014CA318}" srcOrd="0" destOrd="0" presId="urn:microsoft.com/office/officeart/2005/8/layout/bProcess3"/>
    <dgm:cxn modelId="{9F0FAB3A-55D9-405D-9D39-525795F08CB5}" type="presOf" srcId="{FF0CFA7D-14F5-4B4B-8ED5-1CC515B89786}" destId="{449F7B9C-5C65-492C-BCB2-3E2121C61322}" srcOrd="1" destOrd="0" presId="urn:microsoft.com/office/officeart/2005/8/layout/bProcess3"/>
    <dgm:cxn modelId="{7F371B40-AC7A-4BB8-A832-22B328D8AD02}" type="presOf" srcId="{60CC7F99-F671-44A2-9D71-0B8FA49F1FB9}" destId="{D1090D5D-3AD8-4C65-B618-335BE5ABC30A}" srcOrd="0" destOrd="0" presId="urn:microsoft.com/office/officeart/2005/8/layout/bProcess3"/>
    <dgm:cxn modelId="{821D7C61-8492-4984-99E8-A310E405087A}" srcId="{6AD6B13E-6577-4342-8D99-53949D589544}" destId="{8B67DDB8-FAD4-48A8-BE4D-F45BDEE8F81B}" srcOrd="5" destOrd="0" parTransId="{14A90275-CBCB-4553-A7AA-A90541EE5B47}" sibTransId="{C407AA8B-5C0B-4901-A3EE-D8A254982F30}"/>
    <dgm:cxn modelId="{8AC65944-E698-481F-B05A-28AC8A1F2B28}" type="presOf" srcId="{8D5F5474-ADE1-47EB-9D6D-0827FA38BC9E}" destId="{B76C2B6C-A655-415F-B73A-840564F5042D}" srcOrd="0" destOrd="0" presId="urn:microsoft.com/office/officeart/2005/8/layout/bProcess3"/>
    <dgm:cxn modelId="{0121C665-A56C-491F-957F-28A4BAB4F402}" type="presOf" srcId="{60B34890-BAB4-49C3-B8BF-1CEFB65CEB96}" destId="{9E775231-9AB2-450E-9DC3-C590A38B16A4}" srcOrd="0" destOrd="0" presId="urn:microsoft.com/office/officeart/2005/8/layout/bProcess3"/>
    <dgm:cxn modelId="{18430848-BB65-47B5-837B-25AA87B09247}" type="presOf" srcId="{F989D317-4239-4159-991C-45058379BDCF}" destId="{8234CAE3-7507-46CF-BA17-3356B2282E80}" srcOrd="1" destOrd="0" presId="urn:microsoft.com/office/officeart/2005/8/layout/bProcess3"/>
    <dgm:cxn modelId="{8C3D6A48-876F-4161-899B-36FEF7DDBC9C}" type="presOf" srcId="{FF0CFA7D-14F5-4B4B-8ED5-1CC515B89786}" destId="{728717A8-A2DB-4832-B7A7-8F716529D4B4}" srcOrd="0" destOrd="0" presId="urn:microsoft.com/office/officeart/2005/8/layout/bProcess3"/>
    <dgm:cxn modelId="{2D2F494A-CD95-409D-AE4D-FF41E6EDDB4B}" type="presOf" srcId="{60CC7F99-F671-44A2-9D71-0B8FA49F1FB9}" destId="{DA83C098-899B-4988-B2FD-28CD77B231C5}" srcOrd="1" destOrd="0" presId="urn:microsoft.com/office/officeart/2005/8/layout/bProcess3"/>
    <dgm:cxn modelId="{4321FE6A-05AB-4B4B-AE40-54283AA18C65}" type="presOf" srcId="{011C0C17-BCEC-487C-85C0-7492D8C9535B}" destId="{86ACBECF-D1A6-441A-9076-31A317DF2DDC}" srcOrd="0" destOrd="0" presId="urn:microsoft.com/office/officeart/2005/8/layout/bProcess3"/>
    <dgm:cxn modelId="{3056634C-6D1A-4823-8F7A-682EBFBE1D9D}" type="presOf" srcId="{C2E66BD2-902A-4AB5-BC43-A39CB56C2660}" destId="{AB8351A8-AE22-4815-8078-1FC9F491084A}" srcOrd="0" destOrd="0" presId="urn:microsoft.com/office/officeart/2005/8/layout/bProcess3"/>
    <dgm:cxn modelId="{23E9964C-4FC0-4A6A-A84F-C78055198A5C}" srcId="{6AD6B13E-6577-4342-8D99-53949D589544}" destId="{8D5F5474-ADE1-47EB-9D6D-0827FA38BC9E}" srcOrd="7" destOrd="0" parTransId="{3680FE1E-7F5D-4337-ACE3-A48A3B2EA0EF}" sibTransId="{F989D317-4239-4159-991C-45058379BDCF}"/>
    <dgm:cxn modelId="{97824070-8F46-45BC-8CF7-72EC280DC773}" type="presOf" srcId="{011C0C17-BCEC-487C-85C0-7492D8C9535B}" destId="{D1421B9D-BD12-47DD-9933-EA04541EE747}" srcOrd="1" destOrd="0" presId="urn:microsoft.com/office/officeart/2005/8/layout/bProcess3"/>
    <dgm:cxn modelId="{77355751-6A89-4ECD-9599-4287C0540018}" type="presOf" srcId="{C407AA8B-5C0B-4901-A3EE-D8A254982F30}" destId="{AA02034D-2829-4F4F-9B42-B8CCCB67F98F}" srcOrd="0" destOrd="0" presId="urn:microsoft.com/office/officeart/2005/8/layout/bProcess3"/>
    <dgm:cxn modelId="{C55CB872-F29B-48EF-B5F0-799DCF794598}" type="presOf" srcId="{5D6C0B7C-902F-44DC-8C30-0048C34786B6}" destId="{FC3C4639-1825-41AF-9632-E12194D46469}" srcOrd="0" destOrd="0" presId="urn:microsoft.com/office/officeart/2005/8/layout/bProcess3"/>
    <dgm:cxn modelId="{7DEFE559-2F7C-447C-8364-43A28BE79E67}" type="presOf" srcId="{82BFA0D7-9FCA-40B7-B032-44F7CEFD32FA}" destId="{8D2056EF-1035-4367-BC1C-0E95B5F10B1F}" srcOrd="0" destOrd="0" presId="urn:microsoft.com/office/officeart/2005/8/layout/bProcess3"/>
    <dgm:cxn modelId="{6C5EF379-6DD3-4AC5-A84F-BB243862254B}" srcId="{6AD6B13E-6577-4342-8D99-53949D589544}" destId="{48060426-F7CB-41F2-9295-D2FA7E3A3AA1}" srcOrd="0" destOrd="0" parTransId="{740FE1FC-B57F-470C-A26D-5225FAE6204A}" sibTransId="{60CC7F99-F671-44A2-9D71-0B8FA49F1FB9}"/>
    <dgm:cxn modelId="{E3F03C7A-757D-4267-81D7-439240F4C6B1}" type="presOf" srcId="{B3FBD238-E419-43F1-AA37-D8C09DEDB4F5}" destId="{D3C41C96-CAF5-463A-86F5-EF6416943E37}" srcOrd="1" destOrd="0" presId="urn:microsoft.com/office/officeart/2005/8/layout/bProcess3"/>
    <dgm:cxn modelId="{FAC00282-AC25-4452-AC99-8C5CEBA3BE1A}" srcId="{6AD6B13E-6577-4342-8D99-53949D589544}" destId="{4363EF3C-A751-4F84-84DE-7ABC79D4CDFB}" srcOrd="1" destOrd="0" parTransId="{2205EEAD-BCC1-4379-BE23-F9EC82194431}" sibTransId="{46D30FBB-833F-46B2-9693-E98CF735DF5F}"/>
    <dgm:cxn modelId="{77D00D89-CDEA-45AF-8348-EB672F5AF92A}" srcId="{6AD6B13E-6577-4342-8D99-53949D589544}" destId="{94AF85DF-0587-4111-9B76-F78605969F0E}" srcOrd="10" destOrd="0" parTransId="{094AA2FE-96D7-406E-A81E-F6A4248B37F8}" sibTransId="{902EA9C0-E9C1-477C-BF10-7B4760715132}"/>
    <dgm:cxn modelId="{CEE1E389-25C2-4EF1-970B-A08B18D80E58}" srcId="{6AD6B13E-6577-4342-8D99-53949D589544}" destId="{C2E66BD2-902A-4AB5-BC43-A39CB56C2660}" srcOrd="4" destOrd="0" parTransId="{7A93158C-C0A8-4B78-98DE-0D81D8AD205C}" sibTransId="{B3FBD238-E419-43F1-AA37-D8C09DEDB4F5}"/>
    <dgm:cxn modelId="{4579638E-066A-488E-87CD-5BADC4694152}" type="presOf" srcId="{6AD6B13E-6577-4342-8D99-53949D589544}" destId="{1F34046E-C85E-468C-A548-FA09C8206A2E}" srcOrd="0" destOrd="0" presId="urn:microsoft.com/office/officeart/2005/8/layout/bProcess3"/>
    <dgm:cxn modelId="{1614F78E-9141-4ADB-ABC8-4A805F29C98F}" srcId="{DE649813-9D34-4794-9DA7-45B2ADB40899}" destId="{37F2EAC4-763C-445D-9CC3-DABF6105D0EE}" srcOrd="0" destOrd="0" parTransId="{980CC078-FD7A-47ED-8CEC-B33E5D5D7076}" sibTransId="{F28B1BB5-0B32-43B5-957C-C3542A108FEF}"/>
    <dgm:cxn modelId="{E97DB190-A0A9-4B75-9138-383315031778}" srcId="{6AD6B13E-6577-4342-8D99-53949D589544}" destId="{0CBE48C1-4C03-44E9-B806-A86F86CD38BD}" srcOrd="2" destOrd="0" parTransId="{94329D70-70FA-4CEB-81BA-8E453565A7C3}" sibTransId="{FF0CFA7D-14F5-4B4B-8ED5-1CC515B89786}"/>
    <dgm:cxn modelId="{7D2C3593-C95C-4EAA-9B94-BF2156B81B49}" type="presOf" srcId="{46D30FBB-833F-46B2-9693-E98CF735DF5F}" destId="{ECEF095D-EEB3-41EA-90D8-44761BBE8693}" srcOrd="0" destOrd="0" presId="urn:microsoft.com/office/officeart/2005/8/layout/bProcess3"/>
    <dgm:cxn modelId="{A830D296-05A4-481E-803D-8EF39BBB09FD}" type="presOf" srcId="{0CBE48C1-4C03-44E9-B806-A86F86CD38BD}" destId="{A9308699-EB44-4D52-8151-D2D5ADE2A106}" srcOrd="0" destOrd="0" presId="urn:microsoft.com/office/officeart/2005/8/layout/bProcess3"/>
    <dgm:cxn modelId="{F5069DA0-A317-41A3-8880-D8BDBC029D37}" srcId="{6AD6B13E-6577-4342-8D99-53949D589544}" destId="{2AEE6912-4961-4668-8E9B-51E2BB74072E}" srcOrd="6" destOrd="0" parTransId="{68973C9C-4CB8-4F71-880A-795423DA5506}" sibTransId="{F5D03FFB-C43D-487C-A25E-44DC71BFE8EC}"/>
    <dgm:cxn modelId="{A28109A1-6826-4091-8655-E3237B691BC8}" type="presOf" srcId="{902EA9C0-E9C1-477C-BF10-7B4760715132}" destId="{9048CFBD-BB58-4A56-973B-FD07CD938FE4}" srcOrd="1" destOrd="0" presId="urn:microsoft.com/office/officeart/2005/8/layout/bProcess3"/>
    <dgm:cxn modelId="{2D5DABB7-333A-4CDE-A9AC-0DAF74764387}" srcId="{6AD6B13E-6577-4342-8D99-53949D589544}" destId="{5BF41C45-EF4A-4EDA-8EC1-7F4117EDD966}" srcOrd="8" destOrd="0" parTransId="{5395E4AD-AAC0-499F-8B7A-D19DE7E9AACE}" sibTransId="{E679A519-406C-415E-B260-0075CB7FE029}"/>
    <dgm:cxn modelId="{35C76AB9-F139-4B63-A8D5-A555C7CEFC61}" type="presOf" srcId="{F989D317-4239-4159-991C-45058379BDCF}" destId="{6C8288C7-74A0-4CB6-9F33-B28BA3C549AA}" srcOrd="0" destOrd="0" presId="urn:microsoft.com/office/officeart/2005/8/layout/bProcess3"/>
    <dgm:cxn modelId="{DED65ABB-D307-41F2-A013-85236B34FD46}" type="presOf" srcId="{46D30FBB-833F-46B2-9693-E98CF735DF5F}" destId="{DDE60117-BBCE-40BB-84D3-1AA8A9D294BB}" srcOrd="1" destOrd="0" presId="urn:microsoft.com/office/officeart/2005/8/layout/bProcess3"/>
    <dgm:cxn modelId="{97F239BC-2E15-46E4-90B4-474995C7B9BC}" type="presOf" srcId="{DE649813-9D34-4794-9DA7-45B2ADB40899}" destId="{8ECAF3B6-2C8D-4BFC-B31B-D76A559ACC85}" srcOrd="0" destOrd="0" presId="urn:microsoft.com/office/officeart/2005/8/layout/bProcess3"/>
    <dgm:cxn modelId="{BE39CAC3-E9C7-46CE-A1A8-950EDBE1DE2D}" type="presOf" srcId="{7AB217F9-A418-4B7C-8B95-D9D0078EBBC7}" destId="{59D4D731-885E-413D-A4D6-2AE9365DB7E6}" srcOrd="0" destOrd="0" presId="urn:microsoft.com/office/officeart/2005/8/layout/bProcess3"/>
    <dgm:cxn modelId="{2ED7CEC3-C368-4146-86A0-364CA407F77E}" srcId="{6AD6B13E-6577-4342-8D99-53949D589544}" destId="{81A118DD-070B-426D-9CA0-B1149BF795B6}" srcOrd="3" destOrd="0" parTransId="{751B8EBF-F028-4BB9-B087-C2F923CB09CC}" sibTransId="{011C0C17-BCEC-487C-85C0-7492D8C9535B}"/>
    <dgm:cxn modelId="{09F104C5-41A3-4BE0-9955-569B4E03482A}" type="presOf" srcId="{2AEE6912-4961-4668-8E9B-51E2BB74072E}" destId="{FA60EF57-33B4-4951-A43B-CC115B9A60AA}" srcOrd="0" destOrd="0" presId="urn:microsoft.com/office/officeart/2005/8/layout/bProcess3"/>
    <dgm:cxn modelId="{8AA0C9C5-368D-4BE1-AE12-5B8965AD31C4}" type="presOf" srcId="{94AF85DF-0587-4111-9B76-F78605969F0E}" destId="{D86ABDBA-2FC7-4259-A18A-DC434C967CD5}" srcOrd="0" destOrd="0" presId="urn:microsoft.com/office/officeart/2005/8/layout/bProcess3"/>
    <dgm:cxn modelId="{CF7AD8C7-A7B9-46CD-B302-FDC299B945CC}" type="presOf" srcId="{C407AA8B-5C0B-4901-A3EE-D8A254982F30}" destId="{0BA6B1C3-735B-4A46-BE49-7C3BB1CDB9B9}" srcOrd="1" destOrd="0" presId="urn:microsoft.com/office/officeart/2005/8/layout/bProcess3"/>
    <dgm:cxn modelId="{8015B6D1-C6F3-4BB3-9714-27B86F907F3F}" type="presOf" srcId="{5D6C0B7C-902F-44DC-8C30-0048C34786B6}" destId="{74F79B0D-E517-4E69-8C45-B9FC1CEBE290}" srcOrd="1" destOrd="0" presId="urn:microsoft.com/office/officeart/2005/8/layout/bProcess3"/>
    <dgm:cxn modelId="{1D47C7D1-7DD7-4114-8264-61911F4888B4}" type="presOf" srcId="{81A118DD-070B-426D-9CA0-B1149BF795B6}" destId="{D4539C68-97BF-4BE6-B204-1A3529AF2246}" srcOrd="0" destOrd="0" presId="urn:microsoft.com/office/officeart/2005/8/layout/bProcess3"/>
    <dgm:cxn modelId="{9D0671DD-2AC5-4B89-9BC7-56FEB2B984EB}" type="presOf" srcId="{F5D03FFB-C43D-487C-A25E-44DC71BFE8EC}" destId="{78FB4478-6354-468C-AF8D-3FD29978AA92}" srcOrd="1" destOrd="0" presId="urn:microsoft.com/office/officeart/2005/8/layout/bProcess3"/>
    <dgm:cxn modelId="{08A97EE8-9FF7-4C90-B67E-DF1CBAA6FAA5}" type="presOf" srcId="{F5D03FFB-C43D-487C-A25E-44DC71BFE8EC}" destId="{F521D582-8675-4C20-BDF4-3E36C4D9BF6D}" srcOrd="0" destOrd="0" presId="urn:microsoft.com/office/officeart/2005/8/layout/bProcess3"/>
    <dgm:cxn modelId="{DA0B8DF1-6D96-4086-B4A2-B5DDE2C5BBAE}" type="presOf" srcId="{623C119C-420B-4913-9288-4F4F19C6B329}" destId="{45274BB8-2B71-4E6C-822D-FC5AC76660E7}" srcOrd="0" destOrd="0" presId="urn:microsoft.com/office/officeart/2005/8/layout/bProcess3"/>
    <dgm:cxn modelId="{E2B19CF1-20A5-4E53-B1ED-CCD5D82BED46}" srcId="{6AD6B13E-6577-4342-8D99-53949D589544}" destId="{7AB217F9-A418-4B7C-8B95-D9D0078EBBC7}" srcOrd="12" destOrd="0" parTransId="{3AAECAC1-84A1-4B8F-BD4A-39EDC44E4235}" sibTransId="{60B34890-BAB4-49C3-B8BF-1CEFB65CEB96}"/>
    <dgm:cxn modelId="{709BD2F3-26F9-4CFC-BD54-6E0B176EF033}" srcId="{DE649813-9D34-4794-9DA7-45B2ADB40899}" destId="{CEC6FEA8-7F64-4DE1-A47C-060458FCABCC}" srcOrd="1" destOrd="0" parTransId="{4C2778DA-EC42-4D92-B916-73E3A25B5DFA}" sibTransId="{46E9F0C7-67CE-4881-A1B5-0C228635E5C1}"/>
    <dgm:cxn modelId="{A19778F4-2FA9-4B26-A333-0C8C32EACCD6}" type="presOf" srcId="{4363EF3C-A751-4F84-84DE-7ABC79D4CDFB}" destId="{C69932D7-B7B4-433E-95B7-5831DF05E8AB}" srcOrd="0" destOrd="0" presId="urn:microsoft.com/office/officeart/2005/8/layout/bProcess3"/>
    <dgm:cxn modelId="{9512D1F6-B7CE-4BF5-B9E7-4F4AA95C82D6}" srcId="{6AD6B13E-6577-4342-8D99-53949D589544}" destId="{623C119C-420B-4913-9288-4F4F19C6B329}" srcOrd="9" destOrd="0" parTransId="{74B8DCF5-C227-4EF7-A693-FBD87016FBE9}" sibTransId="{5D6C0B7C-902F-44DC-8C30-0048C34786B6}"/>
    <dgm:cxn modelId="{C62368FC-B019-48EC-8BA3-2A4E0E100832}" srcId="{6AD6B13E-6577-4342-8D99-53949D589544}" destId="{82BFA0D7-9FCA-40B7-B032-44F7CEFD32FA}" srcOrd="13" destOrd="0" parTransId="{D67367AF-7902-4E75-9C17-AACCD45988DE}" sibTransId="{4ABC3CA8-F6B8-417D-97F4-E9B8ADEC7E14}"/>
    <dgm:cxn modelId="{03436DFF-BC79-4014-BB5C-3992F4BE4D4C}" type="presOf" srcId="{71157696-0957-453A-8F01-4E2ECDC402B8}" destId="{E68D075F-D3BA-44CD-A13B-6AC719067D1C}" srcOrd="0" destOrd="0" presId="urn:microsoft.com/office/officeart/2005/8/layout/bProcess3"/>
    <dgm:cxn modelId="{94272CBF-BDB2-4644-86E1-58DAC55D0D99}" type="presParOf" srcId="{1F34046E-C85E-468C-A548-FA09C8206A2E}" destId="{ED034AF5-F658-45B5-AAA8-E023CC7ED8C7}" srcOrd="0" destOrd="0" presId="urn:microsoft.com/office/officeart/2005/8/layout/bProcess3"/>
    <dgm:cxn modelId="{9ACC029D-3888-4641-95E7-39F61E0B0502}" type="presParOf" srcId="{1F34046E-C85E-468C-A548-FA09C8206A2E}" destId="{D1090D5D-3AD8-4C65-B618-335BE5ABC30A}" srcOrd="1" destOrd="0" presId="urn:microsoft.com/office/officeart/2005/8/layout/bProcess3"/>
    <dgm:cxn modelId="{499D727B-C8F0-4F2F-AB7A-ADE6BF6E45BE}" type="presParOf" srcId="{D1090D5D-3AD8-4C65-B618-335BE5ABC30A}" destId="{DA83C098-899B-4988-B2FD-28CD77B231C5}" srcOrd="0" destOrd="0" presId="urn:microsoft.com/office/officeart/2005/8/layout/bProcess3"/>
    <dgm:cxn modelId="{22801845-25B4-419F-BEB9-2AAABE35FB45}" type="presParOf" srcId="{1F34046E-C85E-468C-A548-FA09C8206A2E}" destId="{C69932D7-B7B4-433E-95B7-5831DF05E8AB}" srcOrd="2" destOrd="0" presId="urn:microsoft.com/office/officeart/2005/8/layout/bProcess3"/>
    <dgm:cxn modelId="{CE64BBE2-5AB7-482B-A034-F72D78F2C2F6}" type="presParOf" srcId="{1F34046E-C85E-468C-A548-FA09C8206A2E}" destId="{ECEF095D-EEB3-41EA-90D8-44761BBE8693}" srcOrd="3" destOrd="0" presId="urn:microsoft.com/office/officeart/2005/8/layout/bProcess3"/>
    <dgm:cxn modelId="{51F59B87-F95B-485F-B347-C60A49EB9A0A}" type="presParOf" srcId="{ECEF095D-EEB3-41EA-90D8-44761BBE8693}" destId="{DDE60117-BBCE-40BB-84D3-1AA8A9D294BB}" srcOrd="0" destOrd="0" presId="urn:microsoft.com/office/officeart/2005/8/layout/bProcess3"/>
    <dgm:cxn modelId="{E5F1B338-A400-479E-8150-0603C2AA7DB1}" type="presParOf" srcId="{1F34046E-C85E-468C-A548-FA09C8206A2E}" destId="{A9308699-EB44-4D52-8151-D2D5ADE2A106}" srcOrd="4" destOrd="0" presId="urn:microsoft.com/office/officeart/2005/8/layout/bProcess3"/>
    <dgm:cxn modelId="{4D8DCDF3-BC61-47BE-B05A-CED0051AA261}" type="presParOf" srcId="{1F34046E-C85E-468C-A548-FA09C8206A2E}" destId="{728717A8-A2DB-4832-B7A7-8F716529D4B4}" srcOrd="5" destOrd="0" presId="urn:microsoft.com/office/officeart/2005/8/layout/bProcess3"/>
    <dgm:cxn modelId="{384C5793-B8D7-4994-8380-E87E75B039E7}" type="presParOf" srcId="{728717A8-A2DB-4832-B7A7-8F716529D4B4}" destId="{449F7B9C-5C65-492C-BCB2-3E2121C61322}" srcOrd="0" destOrd="0" presId="urn:microsoft.com/office/officeart/2005/8/layout/bProcess3"/>
    <dgm:cxn modelId="{5D556E11-58E6-4A65-9B83-6EEAD57E0E5C}" type="presParOf" srcId="{1F34046E-C85E-468C-A548-FA09C8206A2E}" destId="{D4539C68-97BF-4BE6-B204-1A3529AF2246}" srcOrd="6" destOrd="0" presId="urn:microsoft.com/office/officeart/2005/8/layout/bProcess3"/>
    <dgm:cxn modelId="{0BC62095-5DAE-44EB-A86D-15BA15EF032A}" type="presParOf" srcId="{1F34046E-C85E-468C-A548-FA09C8206A2E}" destId="{86ACBECF-D1A6-441A-9076-31A317DF2DDC}" srcOrd="7" destOrd="0" presId="urn:microsoft.com/office/officeart/2005/8/layout/bProcess3"/>
    <dgm:cxn modelId="{42E4DC7A-A486-4D15-96FB-6BA427FBD00A}" type="presParOf" srcId="{86ACBECF-D1A6-441A-9076-31A317DF2DDC}" destId="{D1421B9D-BD12-47DD-9933-EA04541EE747}" srcOrd="0" destOrd="0" presId="urn:microsoft.com/office/officeart/2005/8/layout/bProcess3"/>
    <dgm:cxn modelId="{C3639023-9020-442C-B88E-7A08D0728EB4}" type="presParOf" srcId="{1F34046E-C85E-468C-A548-FA09C8206A2E}" destId="{AB8351A8-AE22-4815-8078-1FC9F491084A}" srcOrd="8" destOrd="0" presId="urn:microsoft.com/office/officeart/2005/8/layout/bProcess3"/>
    <dgm:cxn modelId="{452DDAE0-41BB-4B13-A0EB-15B6FB8D9ABC}" type="presParOf" srcId="{1F34046E-C85E-468C-A548-FA09C8206A2E}" destId="{EE72EA0E-5A6A-418A-8B7C-21AE3722B313}" srcOrd="9" destOrd="0" presId="urn:microsoft.com/office/officeart/2005/8/layout/bProcess3"/>
    <dgm:cxn modelId="{7B2EDE0B-09B9-4753-A88D-48263A70D01E}" type="presParOf" srcId="{EE72EA0E-5A6A-418A-8B7C-21AE3722B313}" destId="{D3C41C96-CAF5-463A-86F5-EF6416943E37}" srcOrd="0" destOrd="0" presId="urn:microsoft.com/office/officeart/2005/8/layout/bProcess3"/>
    <dgm:cxn modelId="{1959DD30-38BC-480E-BE21-88E8ED51FE8F}" type="presParOf" srcId="{1F34046E-C85E-468C-A548-FA09C8206A2E}" destId="{95F20033-CE0A-4969-96F5-A977014CA318}" srcOrd="10" destOrd="0" presId="urn:microsoft.com/office/officeart/2005/8/layout/bProcess3"/>
    <dgm:cxn modelId="{F9628DF8-532F-4C21-B638-E4B691D76D26}" type="presParOf" srcId="{1F34046E-C85E-468C-A548-FA09C8206A2E}" destId="{AA02034D-2829-4F4F-9B42-B8CCCB67F98F}" srcOrd="11" destOrd="0" presId="urn:microsoft.com/office/officeart/2005/8/layout/bProcess3"/>
    <dgm:cxn modelId="{E9BED3E9-588D-4DF1-834C-D4290F7649EE}" type="presParOf" srcId="{AA02034D-2829-4F4F-9B42-B8CCCB67F98F}" destId="{0BA6B1C3-735B-4A46-BE49-7C3BB1CDB9B9}" srcOrd="0" destOrd="0" presId="urn:microsoft.com/office/officeart/2005/8/layout/bProcess3"/>
    <dgm:cxn modelId="{C86CFE3D-6413-4B5C-949E-C1A8546B34B3}" type="presParOf" srcId="{1F34046E-C85E-468C-A548-FA09C8206A2E}" destId="{FA60EF57-33B4-4951-A43B-CC115B9A60AA}" srcOrd="12" destOrd="0" presId="urn:microsoft.com/office/officeart/2005/8/layout/bProcess3"/>
    <dgm:cxn modelId="{70595771-13B3-4862-B9AE-C11E3361B7A7}" type="presParOf" srcId="{1F34046E-C85E-468C-A548-FA09C8206A2E}" destId="{F521D582-8675-4C20-BDF4-3E36C4D9BF6D}" srcOrd="13" destOrd="0" presId="urn:microsoft.com/office/officeart/2005/8/layout/bProcess3"/>
    <dgm:cxn modelId="{0045A962-E8B0-4C83-9CDE-81410FDDDC3C}" type="presParOf" srcId="{F521D582-8675-4C20-BDF4-3E36C4D9BF6D}" destId="{78FB4478-6354-468C-AF8D-3FD29978AA92}" srcOrd="0" destOrd="0" presId="urn:microsoft.com/office/officeart/2005/8/layout/bProcess3"/>
    <dgm:cxn modelId="{6216C45D-4B25-4B01-851C-5A6A84F71BDD}" type="presParOf" srcId="{1F34046E-C85E-468C-A548-FA09C8206A2E}" destId="{B76C2B6C-A655-415F-B73A-840564F5042D}" srcOrd="14" destOrd="0" presId="urn:microsoft.com/office/officeart/2005/8/layout/bProcess3"/>
    <dgm:cxn modelId="{8C2AD8A6-62CC-4828-BA82-CA2047049A43}" type="presParOf" srcId="{1F34046E-C85E-468C-A548-FA09C8206A2E}" destId="{6C8288C7-74A0-4CB6-9F33-B28BA3C549AA}" srcOrd="15" destOrd="0" presId="urn:microsoft.com/office/officeart/2005/8/layout/bProcess3"/>
    <dgm:cxn modelId="{F1C5CC5A-C086-460B-9D99-129C9766DF25}" type="presParOf" srcId="{6C8288C7-74A0-4CB6-9F33-B28BA3C549AA}" destId="{8234CAE3-7507-46CF-BA17-3356B2282E80}" srcOrd="0" destOrd="0" presId="urn:microsoft.com/office/officeart/2005/8/layout/bProcess3"/>
    <dgm:cxn modelId="{8E2C5CC0-016F-4167-9ADE-01DFF312F142}" type="presParOf" srcId="{1F34046E-C85E-468C-A548-FA09C8206A2E}" destId="{C7A46C0D-DA30-470D-AE84-FB3131C2CA9D}" srcOrd="16" destOrd="0" presId="urn:microsoft.com/office/officeart/2005/8/layout/bProcess3"/>
    <dgm:cxn modelId="{06F55A31-AC2A-4777-8778-DBE0B96E12F6}" type="presParOf" srcId="{1F34046E-C85E-468C-A548-FA09C8206A2E}" destId="{CFE95819-21BF-4112-90DA-6FD77EC0FF70}" srcOrd="17" destOrd="0" presId="urn:microsoft.com/office/officeart/2005/8/layout/bProcess3"/>
    <dgm:cxn modelId="{2F56A59A-22B9-4FA8-8120-449861BA375B}" type="presParOf" srcId="{CFE95819-21BF-4112-90DA-6FD77EC0FF70}" destId="{CA80253A-FE43-45FA-8718-E66AADB8DCB8}" srcOrd="0" destOrd="0" presId="urn:microsoft.com/office/officeart/2005/8/layout/bProcess3"/>
    <dgm:cxn modelId="{06C39645-166D-475F-80A9-2CEC6C317C8A}" type="presParOf" srcId="{1F34046E-C85E-468C-A548-FA09C8206A2E}" destId="{45274BB8-2B71-4E6C-822D-FC5AC76660E7}" srcOrd="18" destOrd="0" presId="urn:microsoft.com/office/officeart/2005/8/layout/bProcess3"/>
    <dgm:cxn modelId="{66C8EA11-9D70-4A5B-82C3-FF756067A8D8}" type="presParOf" srcId="{1F34046E-C85E-468C-A548-FA09C8206A2E}" destId="{FC3C4639-1825-41AF-9632-E12194D46469}" srcOrd="19" destOrd="0" presId="urn:microsoft.com/office/officeart/2005/8/layout/bProcess3"/>
    <dgm:cxn modelId="{4AE9F57C-B84A-477C-A521-8255B4E63D79}" type="presParOf" srcId="{FC3C4639-1825-41AF-9632-E12194D46469}" destId="{74F79B0D-E517-4E69-8C45-B9FC1CEBE290}" srcOrd="0" destOrd="0" presId="urn:microsoft.com/office/officeart/2005/8/layout/bProcess3"/>
    <dgm:cxn modelId="{18D3E144-4DF7-459C-9A38-62E3545629E2}" type="presParOf" srcId="{1F34046E-C85E-468C-A548-FA09C8206A2E}" destId="{D86ABDBA-2FC7-4259-A18A-DC434C967CD5}" srcOrd="20" destOrd="0" presId="urn:microsoft.com/office/officeart/2005/8/layout/bProcess3"/>
    <dgm:cxn modelId="{E580D108-CE0C-48C2-AF38-7C100556B817}" type="presParOf" srcId="{1F34046E-C85E-468C-A548-FA09C8206A2E}" destId="{7C5C1C69-E318-41DC-B443-F321B659A4B4}" srcOrd="21" destOrd="0" presId="urn:microsoft.com/office/officeart/2005/8/layout/bProcess3"/>
    <dgm:cxn modelId="{4C9A8122-F79C-40B5-9115-76C704E3C6B6}" type="presParOf" srcId="{7C5C1C69-E318-41DC-B443-F321B659A4B4}" destId="{9048CFBD-BB58-4A56-973B-FD07CD938FE4}" srcOrd="0" destOrd="0" presId="urn:microsoft.com/office/officeart/2005/8/layout/bProcess3"/>
    <dgm:cxn modelId="{EC25F7FE-497B-4D93-AB63-20D79299C106}" type="presParOf" srcId="{1F34046E-C85E-468C-A548-FA09C8206A2E}" destId="{8ECAF3B6-2C8D-4BFC-B31B-D76A559ACC85}" srcOrd="22" destOrd="0" presId="urn:microsoft.com/office/officeart/2005/8/layout/bProcess3"/>
    <dgm:cxn modelId="{CBCFF6B9-EA0D-4BE0-B3FB-24BD438A8B60}" type="presParOf" srcId="{1F34046E-C85E-468C-A548-FA09C8206A2E}" destId="{E68D075F-D3BA-44CD-A13B-6AC719067D1C}" srcOrd="23" destOrd="0" presId="urn:microsoft.com/office/officeart/2005/8/layout/bProcess3"/>
    <dgm:cxn modelId="{B14E8259-7D74-47F4-BCE6-C9FF8225D5A2}" type="presParOf" srcId="{E68D075F-D3BA-44CD-A13B-6AC719067D1C}" destId="{6D9BDC33-1231-4E79-8A98-E6F884E31241}" srcOrd="0" destOrd="0" presId="urn:microsoft.com/office/officeart/2005/8/layout/bProcess3"/>
    <dgm:cxn modelId="{2BAD24C8-FE83-4D94-A872-7D92A47CDD97}" type="presParOf" srcId="{1F34046E-C85E-468C-A548-FA09C8206A2E}" destId="{59D4D731-885E-413D-A4D6-2AE9365DB7E6}" srcOrd="24" destOrd="0" presId="urn:microsoft.com/office/officeart/2005/8/layout/bProcess3"/>
    <dgm:cxn modelId="{C4DBF275-263F-48F4-AAED-E40AC214B72E}" type="presParOf" srcId="{1F34046E-C85E-468C-A548-FA09C8206A2E}" destId="{9E775231-9AB2-450E-9DC3-C590A38B16A4}" srcOrd="25" destOrd="0" presId="urn:microsoft.com/office/officeart/2005/8/layout/bProcess3"/>
    <dgm:cxn modelId="{BE705BB0-E66E-4981-A329-70CD2A77C9A3}" type="presParOf" srcId="{9E775231-9AB2-450E-9DC3-C590A38B16A4}" destId="{0BA702AE-B8D7-4D4E-BE44-7A8E28C9E63B}" srcOrd="0" destOrd="0" presId="urn:microsoft.com/office/officeart/2005/8/layout/bProcess3"/>
    <dgm:cxn modelId="{75BDF037-BF9D-4C3C-B6B6-3DEF6A3AE435}" type="presParOf" srcId="{1F34046E-C85E-468C-A548-FA09C8206A2E}" destId="{8D2056EF-1035-4367-BC1C-0E95B5F10B1F}" srcOrd="26"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94E044-6C6A-49D8-8E49-13BCB21113AA}">
      <dsp:nvSpPr>
        <dsp:cNvPr id="0" name=""/>
        <dsp:cNvSpPr/>
      </dsp:nvSpPr>
      <dsp:spPr>
        <a:xfrm>
          <a:off x="645856" y="1306"/>
          <a:ext cx="1840987" cy="110459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Electronic Health Record (EHR) systems lack seamless communication</a:t>
          </a:r>
        </a:p>
      </dsp:txBody>
      <dsp:txXfrm>
        <a:off x="645856" y="1306"/>
        <a:ext cx="1840987" cy="1104592"/>
      </dsp:txXfrm>
    </dsp:sp>
    <dsp:sp modelId="{ED9CD25C-4645-45FD-966B-9CEE97B8F369}">
      <dsp:nvSpPr>
        <dsp:cNvPr id="0" name=""/>
        <dsp:cNvSpPr/>
      </dsp:nvSpPr>
      <dsp:spPr>
        <a:xfrm>
          <a:off x="2670942" y="1306"/>
          <a:ext cx="1840987" cy="110459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Difficult to match patient identities among EHRs used by different providers and organizations</a:t>
          </a:r>
        </a:p>
      </dsp:txBody>
      <dsp:txXfrm>
        <a:off x="2670942" y="1306"/>
        <a:ext cx="1840987" cy="1104592"/>
      </dsp:txXfrm>
    </dsp:sp>
    <dsp:sp modelId="{1BFE467E-1433-4B30-8D3B-D519B7593885}">
      <dsp:nvSpPr>
        <dsp:cNvPr id="0" name=""/>
        <dsp:cNvSpPr/>
      </dsp:nvSpPr>
      <dsp:spPr>
        <a:xfrm>
          <a:off x="645856" y="1289997"/>
          <a:ext cx="1840987" cy="110459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Providers cannot access full patient history outside of their own EHR</a:t>
          </a:r>
        </a:p>
      </dsp:txBody>
      <dsp:txXfrm>
        <a:off x="645856" y="1289997"/>
        <a:ext cx="1840987" cy="1104592"/>
      </dsp:txXfrm>
    </dsp:sp>
    <dsp:sp modelId="{384B550C-7973-4835-A956-560CD53735B3}">
      <dsp:nvSpPr>
        <dsp:cNvPr id="0" name=""/>
        <dsp:cNvSpPr/>
      </dsp:nvSpPr>
      <dsp:spPr>
        <a:xfrm>
          <a:off x="2670942" y="1289997"/>
          <a:ext cx="1840987" cy="110459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Patients require multiple apps to view their own medical history</a:t>
          </a:r>
        </a:p>
      </dsp:txBody>
      <dsp:txXfrm>
        <a:off x="2670942" y="1289997"/>
        <a:ext cx="1840987" cy="1104592"/>
      </dsp:txXfrm>
    </dsp:sp>
    <dsp:sp modelId="{633F59B4-9B14-4A9F-A14F-0EDC941A9065}">
      <dsp:nvSpPr>
        <dsp:cNvPr id="0" name=""/>
        <dsp:cNvSpPr/>
      </dsp:nvSpPr>
      <dsp:spPr>
        <a:xfrm>
          <a:off x="1658399" y="2578688"/>
          <a:ext cx="1840987" cy="110459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Self-service payment options lack consistency (or availability)</a:t>
          </a:r>
        </a:p>
      </dsp:txBody>
      <dsp:txXfrm>
        <a:off x="1658399" y="2578688"/>
        <a:ext cx="1840987" cy="11045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89CBD3-2D31-4D65-8015-CEA4478953FB}">
      <dsp:nvSpPr>
        <dsp:cNvPr id="0" name=""/>
        <dsp:cNvSpPr/>
      </dsp:nvSpPr>
      <dsp:spPr>
        <a:xfrm>
          <a:off x="659666" y="2362"/>
          <a:ext cx="1839930" cy="11039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Assigns unique Universal Medical Record Number (UMRN) for any MAPI patient</a:t>
          </a:r>
        </a:p>
      </dsp:txBody>
      <dsp:txXfrm>
        <a:off x="659666" y="2362"/>
        <a:ext cx="1839930" cy="1103958"/>
      </dsp:txXfrm>
    </dsp:sp>
    <dsp:sp modelId="{9207CE17-8B50-416D-BDFA-82929FC16133}">
      <dsp:nvSpPr>
        <dsp:cNvPr id="0" name=""/>
        <dsp:cNvSpPr/>
      </dsp:nvSpPr>
      <dsp:spPr>
        <a:xfrm>
          <a:off x="2683590" y="2362"/>
          <a:ext cx="1839930" cy="11039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MAPI UMRN stores to disparate EHRs allowing for improved patient identity mapping between healthcare organizations over time</a:t>
          </a:r>
        </a:p>
      </dsp:txBody>
      <dsp:txXfrm>
        <a:off x="2683590" y="2362"/>
        <a:ext cx="1839930" cy="1103958"/>
      </dsp:txXfrm>
    </dsp:sp>
    <dsp:sp modelId="{CEB4CF95-00E6-4DAB-AA6B-2FFF2748FDD2}">
      <dsp:nvSpPr>
        <dsp:cNvPr id="0" name=""/>
        <dsp:cNvSpPr/>
      </dsp:nvSpPr>
      <dsp:spPr>
        <a:xfrm>
          <a:off x="659666" y="1290314"/>
          <a:ext cx="1839930" cy="11039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Individual providers have full visibility into patient history leading to more informed care decisions</a:t>
          </a:r>
        </a:p>
      </dsp:txBody>
      <dsp:txXfrm>
        <a:off x="659666" y="1290314"/>
        <a:ext cx="1839930" cy="1103958"/>
      </dsp:txXfrm>
    </dsp:sp>
    <dsp:sp modelId="{79D69218-4A23-4D69-AA0A-D1DBDC3EBCD4}">
      <dsp:nvSpPr>
        <dsp:cNvPr id="0" name=""/>
        <dsp:cNvSpPr/>
      </dsp:nvSpPr>
      <dsp:spPr>
        <a:xfrm>
          <a:off x="2683590" y="1290314"/>
          <a:ext cx="1839930" cy="11039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Single app affords patients a single source of truth for viewing and sharing their personal medical history</a:t>
          </a:r>
        </a:p>
      </dsp:txBody>
      <dsp:txXfrm>
        <a:off x="2683590" y="1290314"/>
        <a:ext cx="1839930" cy="1103958"/>
      </dsp:txXfrm>
    </dsp:sp>
    <dsp:sp modelId="{84993558-F6A5-49E3-B35B-95162E53538D}">
      <dsp:nvSpPr>
        <dsp:cNvPr id="0" name=""/>
        <dsp:cNvSpPr/>
      </dsp:nvSpPr>
      <dsp:spPr>
        <a:xfrm>
          <a:off x="1671628" y="2578265"/>
          <a:ext cx="1839930" cy="11039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Available and consistent payment options</a:t>
          </a:r>
        </a:p>
      </dsp:txBody>
      <dsp:txXfrm>
        <a:off x="1671628" y="2578265"/>
        <a:ext cx="1839930" cy="11039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92B470-9D9B-41BF-8B75-C00CD33822B4}">
      <dsp:nvSpPr>
        <dsp:cNvPr id="0" name=""/>
        <dsp:cNvSpPr/>
      </dsp:nvSpPr>
      <dsp:spPr>
        <a:xfrm>
          <a:off x="3040515" y="605723"/>
          <a:ext cx="4044044" cy="4044044"/>
        </a:xfrm>
        <a:prstGeom prst="blockArc">
          <a:avLst>
            <a:gd name="adj1" fmla="val 10800000"/>
            <a:gd name="adj2" fmla="val 16200000"/>
            <a:gd name="adj3" fmla="val 4640"/>
          </a:avLst>
        </a:prstGeom>
        <a:solidFill>
          <a:srgbClr val="3CF3D1"/>
        </a:solidFill>
        <a:ln>
          <a:solidFill>
            <a:srgbClr val="3CF3D1"/>
          </a:solidFill>
        </a:ln>
        <a:effectLst/>
      </dsp:spPr>
      <dsp:style>
        <a:lnRef idx="0">
          <a:scrgbClr r="0" g="0" b="0"/>
        </a:lnRef>
        <a:fillRef idx="1">
          <a:scrgbClr r="0" g="0" b="0"/>
        </a:fillRef>
        <a:effectRef idx="0">
          <a:scrgbClr r="0" g="0" b="0"/>
        </a:effectRef>
        <a:fontRef idx="minor">
          <a:schemeClr val="lt1"/>
        </a:fontRef>
      </dsp:style>
    </dsp:sp>
    <dsp:sp modelId="{471AB016-0C0D-42D2-A45D-FED02F54E313}">
      <dsp:nvSpPr>
        <dsp:cNvPr id="0" name=""/>
        <dsp:cNvSpPr/>
      </dsp:nvSpPr>
      <dsp:spPr>
        <a:xfrm>
          <a:off x="3040515" y="605723"/>
          <a:ext cx="4044044" cy="4044044"/>
        </a:xfrm>
        <a:prstGeom prst="blockArc">
          <a:avLst>
            <a:gd name="adj1" fmla="val 5400000"/>
            <a:gd name="adj2" fmla="val 10800000"/>
            <a:gd name="adj3" fmla="val 4640"/>
          </a:avLst>
        </a:prstGeom>
        <a:solidFill>
          <a:srgbClr val="3CF3D1"/>
        </a:solidFill>
        <a:ln>
          <a:solidFill>
            <a:srgbClr val="3CF3D1"/>
          </a:solidFill>
        </a:ln>
        <a:effectLst/>
      </dsp:spPr>
      <dsp:style>
        <a:lnRef idx="0">
          <a:scrgbClr r="0" g="0" b="0"/>
        </a:lnRef>
        <a:fillRef idx="1">
          <a:scrgbClr r="0" g="0" b="0"/>
        </a:fillRef>
        <a:effectRef idx="0">
          <a:scrgbClr r="0" g="0" b="0"/>
        </a:effectRef>
        <a:fontRef idx="minor">
          <a:schemeClr val="lt1"/>
        </a:fontRef>
      </dsp:style>
    </dsp:sp>
    <dsp:sp modelId="{8D74A51C-E973-4201-A6D9-4B5B26AD0B7A}">
      <dsp:nvSpPr>
        <dsp:cNvPr id="0" name=""/>
        <dsp:cNvSpPr/>
      </dsp:nvSpPr>
      <dsp:spPr>
        <a:xfrm>
          <a:off x="3040515" y="605723"/>
          <a:ext cx="4044044" cy="4044044"/>
        </a:xfrm>
        <a:prstGeom prst="blockArc">
          <a:avLst>
            <a:gd name="adj1" fmla="val 0"/>
            <a:gd name="adj2" fmla="val 5400000"/>
            <a:gd name="adj3" fmla="val 4640"/>
          </a:avLst>
        </a:prstGeom>
        <a:solidFill>
          <a:srgbClr val="3CF3D1"/>
        </a:solidFill>
        <a:ln>
          <a:solidFill>
            <a:srgbClr val="3CF3D1"/>
          </a:solidFill>
        </a:ln>
        <a:effectLst/>
      </dsp:spPr>
      <dsp:style>
        <a:lnRef idx="0">
          <a:scrgbClr r="0" g="0" b="0"/>
        </a:lnRef>
        <a:fillRef idx="1">
          <a:scrgbClr r="0" g="0" b="0"/>
        </a:fillRef>
        <a:effectRef idx="0">
          <a:scrgbClr r="0" g="0" b="0"/>
        </a:effectRef>
        <a:fontRef idx="minor">
          <a:schemeClr val="lt1"/>
        </a:fontRef>
      </dsp:style>
    </dsp:sp>
    <dsp:sp modelId="{FD81B8B2-724F-4DB5-A521-C9FD592E19B2}">
      <dsp:nvSpPr>
        <dsp:cNvPr id="0" name=""/>
        <dsp:cNvSpPr/>
      </dsp:nvSpPr>
      <dsp:spPr>
        <a:xfrm>
          <a:off x="3040515" y="605723"/>
          <a:ext cx="4044044" cy="4044044"/>
        </a:xfrm>
        <a:prstGeom prst="blockArc">
          <a:avLst>
            <a:gd name="adj1" fmla="val 16200000"/>
            <a:gd name="adj2" fmla="val 0"/>
            <a:gd name="adj3" fmla="val 4640"/>
          </a:avLst>
        </a:prstGeom>
        <a:solidFill>
          <a:srgbClr val="3CF3D1"/>
        </a:solidFill>
        <a:ln>
          <a:solidFill>
            <a:srgbClr val="3CF3D1"/>
          </a:solidFill>
        </a:ln>
        <a:effectLst/>
      </dsp:spPr>
      <dsp:style>
        <a:lnRef idx="0">
          <a:scrgbClr r="0" g="0" b="0"/>
        </a:lnRef>
        <a:fillRef idx="1">
          <a:scrgbClr r="0" g="0" b="0"/>
        </a:fillRef>
        <a:effectRef idx="0">
          <a:scrgbClr r="0" g="0" b="0"/>
        </a:effectRef>
        <a:fontRef idx="minor">
          <a:schemeClr val="lt1"/>
        </a:fontRef>
      </dsp:style>
    </dsp:sp>
    <dsp:sp modelId="{A10DCAF7-65E2-45A2-8AA6-DF7937D36F35}">
      <dsp:nvSpPr>
        <dsp:cNvPr id="0" name=""/>
        <dsp:cNvSpPr/>
      </dsp:nvSpPr>
      <dsp:spPr>
        <a:xfrm>
          <a:off x="4020987" y="1607127"/>
          <a:ext cx="2083099" cy="2041236"/>
        </a:xfrm>
        <a:prstGeom prst="ellipse">
          <a:avLst/>
        </a:prstGeom>
        <a:solidFill>
          <a:srgbClr val="3CF3D1"/>
        </a:solidFill>
        <a:ln w="12700" cap="flat" cmpd="sng" algn="ctr">
          <a:solidFill>
            <a:srgbClr val="3CF3D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1955800">
            <a:lnSpc>
              <a:spcPct val="90000"/>
            </a:lnSpc>
            <a:spcBef>
              <a:spcPct val="0"/>
            </a:spcBef>
            <a:spcAft>
              <a:spcPct val="35000"/>
            </a:spcAft>
            <a:buNone/>
          </a:pPr>
          <a:r>
            <a:rPr lang="en-US" sz="4400" kern="1200" dirty="0">
              <a:solidFill>
                <a:schemeClr val="bg1">
                  <a:lumMod val="50000"/>
                </a:schemeClr>
              </a:solidFill>
            </a:rPr>
            <a:t>MAPI</a:t>
          </a:r>
        </a:p>
      </dsp:txBody>
      <dsp:txXfrm>
        <a:off x="4326050" y="1906059"/>
        <a:ext cx="1472973" cy="1443372"/>
      </dsp:txXfrm>
    </dsp:sp>
    <dsp:sp modelId="{9178D735-6035-4D9B-8B0C-C44A84A45EFA}">
      <dsp:nvSpPr>
        <dsp:cNvPr id="0" name=""/>
        <dsp:cNvSpPr/>
      </dsp:nvSpPr>
      <dsp:spPr>
        <a:xfrm>
          <a:off x="4278142" y="-124690"/>
          <a:ext cx="1568790" cy="1554640"/>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chemeClr val="bg1">
                  <a:lumMod val="50000"/>
                </a:schemeClr>
              </a:solidFill>
            </a:rPr>
            <a:t>Utility NFT </a:t>
          </a:r>
          <a:r>
            <a:rPr lang="en-US" sz="1300" kern="1200" dirty="0">
              <a:solidFill>
                <a:schemeClr val="bg1">
                  <a:lumMod val="50000"/>
                </a:schemeClr>
              </a:solidFill>
            </a:rPr>
            <a:t>for Medical Record Sharing</a:t>
          </a:r>
        </a:p>
      </dsp:txBody>
      <dsp:txXfrm>
        <a:off x="4507886" y="102982"/>
        <a:ext cx="1109302" cy="1099296"/>
      </dsp:txXfrm>
    </dsp:sp>
    <dsp:sp modelId="{842FA2CC-43B3-4D93-BBDF-DB5248674569}">
      <dsp:nvSpPr>
        <dsp:cNvPr id="0" name=""/>
        <dsp:cNvSpPr/>
      </dsp:nvSpPr>
      <dsp:spPr>
        <a:xfrm>
          <a:off x="6253258" y="1850425"/>
          <a:ext cx="1568790" cy="1554640"/>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chemeClr val="bg1">
                  <a:lumMod val="50000"/>
                </a:schemeClr>
              </a:solidFill>
            </a:rPr>
            <a:t>Data API </a:t>
          </a:r>
          <a:r>
            <a:rPr lang="en-US" sz="1300" kern="1200" dirty="0">
              <a:solidFill>
                <a:schemeClr val="bg1">
                  <a:lumMod val="50000"/>
                </a:schemeClr>
              </a:solidFill>
            </a:rPr>
            <a:t>used to Connect Healthcare Organizations</a:t>
          </a:r>
        </a:p>
      </dsp:txBody>
      <dsp:txXfrm>
        <a:off x="6483002" y="2078097"/>
        <a:ext cx="1109302" cy="1099296"/>
      </dsp:txXfrm>
    </dsp:sp>
    <dsp:sp modelId="{0B1E3849-4DC7-44BE-B31E-7D23F67DDB2F}">
      <dsp:nvSpPr>
        <dsp:cNvPr id="0" name=""/>
        <dsp:cNvSpPr/>
      </dsp:nvSpPr>
      <dsp:spPr>
        <a:xfrm>
          <a:off x="4278142" y="3825541"/>
          <a:ext cx="1568790" cy="1554640"/>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dirty="0">
              <a:solidFill>
                <a:schemeClr val="bg1">
                  <a:lumMod val="50000"/>
                </a:schemeClr>
              </a:solidFill>
            </a:rPr>
            <a:t>Consistent </a:t>
          </a:r>
          <a:r>
            <a:rPr lang="en-US" sz="1300" b="1" kern="1200" dirty="0">
              <a:solidFill>
                <a:schemeClr val="bg1">
                  <a:lumMod val="50000"/>
                </a:schemeClr>
              </a:solidFill>
            </a:rPr>
            <a:t>Payment</a:t>
          </a:r>
          <a:r>
            <a:rPr lang="en-US" sz="1300" kern="1200" dirty="0">
              <a:solidFill>
                <a:schemeClr val="bg1">
                  <a:lumMod val="50000"/>
                </a:schemeClr>
              </a:solidFill>
            </a:rPr>
            <a:t> Options</a:t>
          </a:r>
        </a:p>
      </dsp:txBody>
      <dsp:txXfrm>
        <a:off x="4507886" y="4053213"/>
        <a:ext cx="1109302" cy="1099296"/>
      </dsp:txXfrm>
    </dsp:sp>
    <dsp:sp modelId="{428109E9-BEC3-48FD-AE61-9300B7A2E06C}">
      <dsp:nvSpPr>
        <dsp:cNvPr id="0" name=""/>
        <dsp:cNvSpPr/>
      </dsp:nvSpPr>
      <dsp:spPr>
        <a:xfrm>
          <a:off x="2303026" y="1850425"/>
          <a:ext cx="1568790" cy="1554640"/>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chemeClr val="bg1">
                  <a:lumMod val="50000"/>
                </a:schemeClr>
              </a:solidFill>
            </a:rPr>
            <a:t>Social Impact</a:t>
          </a:r>
          <a:r>
            <a:rPr lang="en-US" sz="1300" kern="1200" dirty="0">
              <a:solidFill>
                <a:schemeClr val="bg1">
                  <a:lumMod val="50000"/>
                </a:schemeClr>
              </a:solidFill>
            </a:rPr>
            <a:t> via Improved Patient Outcomes</a:t>
          </a:r>
        </a:p>
      </dsp:txBody>
      <dsp:txXfrm>
        <a:off x="2532770" y="2078097"/>
        <a:ext cx="1109302" cy="10992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090D5D-3AD8-4C65-B618-335BE5ABC30A}">
      <dsp:nvSpPr>
        <dsp:cNvPr id="0" name=""/>
        <dsp:cNvSpPr/>
      </dsp:nvSpPr>
      <dsp:spPr>
        <a:xfrm>
          <a:off x="1850977" y="1183791"/>
          <a:ext cx="392695" cy="91440"/>
        </a:xfrm>
        <a:custGeom>
          <a:avLst/>
          <a:gdLst/>
          <a:ahLst/>
          <a:cxnLst/>
          <a:rect l="0" t="0" r="0" b="0"/>
          <a:pathLst>
            <a:path>
              <a:moveTo>
                <a:pt x="0" y="45720"/>
              </a:moveTo>
              <a:lnTo>
                <a:pt x="392695" y="45720"/>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036743" y="1227392"/>
        <a:ext cx="21164" cy="4237"/>
      </dsp:txXfrm>
    </dsp:sp>
    <dsp:sp modelId="{ED034AF5-F658-45B5-AAA8-E023CC7ED8C7}">
      <dsp:nvSpPr>
        <dsp:cNvPr id="0" name=""/>
        <dsp:cNvSpPr/>
      </dsp:nvSpPr>
      <dsp:spPr>
        <a:xfrm>
          <a:off x="12363" y="677386"/>
          <a:ext cx="1840414" cy="1104248"/>
        </a:xfrm>
        <a:prstGeom prst="rect">
          <a:avLst/>
        </a:prstGeom>
        <a:solidFill>
          <a:srgbClr val="04968C"/>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solidFill>
                <a:srgbClr val="07F5E6"/>
              </a:solidFill>
            </a:rPr>
            <a:t>Patient Requests Record</a:t>
          </a:r>
        </a:p>
      </dsp:txBody>
      <dsp:txXfrm>
        <a:off x="12363" y="677386"/>
        <a:ext cx="1840414" cy="1104248"/>
      </dsp:txXfrm>
    </dsp:sp>
    <dsp:sp modelId="{ECEF095D-EEB3-41EA-90D8-44761BBE8693}">
      <dsp:nvSpPr>
        <dsp:cNvPr id="0" name=""/>
        <dsp:cNvSpPr/>
      </dsp:nvSpPr>
      <dsp:spPr>
        <a:xfrm>
          <a:off x="4114687" y="1183791"/>
          <a:ext cx="392695" cy="91440"/>
        </a:xfrm>
        <a:custGeom>
          <a:avLst/>
          <a:gdLst/>
          <a:ahLst/>
          <a:cxnLst/>
          <a:rect l="0" t="0" r="0" b="0"/>
          <a:pathLst>
            <a:path>
              <a:moveTo>
                <a:pt x="0" y="45720"/>
              </a:moveTo>
              <a:lnTo>
                <a:pt x="392695" y="45720"/>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300452" y="1227392"/>
        <a:ext cx="21164" cy="4237"/>
      </dsp:txXfrm>
    </dsp:sp>
    <dsp:sp modelId="{C69932D7-B7B4-433E-95B7-5831DF05E8AB}">
      <dsp:nvSpPr>
        <dsp:cNvPr id="0" name=""/>
        <dsp:cNvSpPr/>
      </dsp:nvSpPr>
      <dsp:spPr>
        <a:xfrm>
          <a:off x="2276073" y="677386"/>
          <a:ext cx="1840414" cy="1104248"/>
        </a:xfrm>
        <a:prstGeom prst="rect">
          <a:avLst/>
        </a:prstGeom>
        <a:solidFill>
          <a:srgbClr val="3CF3D1"/>
        </a:solidFill>
        <a:ln w="12700" cap="flat" cmpd="sng" algn="ctr">
          <a:solidFill>
            <a:srgbClr val="3CF3D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Universal MRN Established and Sent to Health System with Record Request</a:t>
          </a:r>
        </a:p>
      </dsp:txBody>
      <dsp:txXfrm>
        <a:off x="2276073" y="677386"/>
        <a:ext cx="1840414" cy="1104248"/>
      </dsp:txXfrm>
    </dsp:sp>
    <dsp:sp modelId="{728717A8-A2DB-4832-B7A7-8F716529D4B4}">
      <dsp:nvSpPr>
        <dsp:cNvPr id="0" name=""/>
        <dsp:cNvSpPr/>
      </dsp:nvSpPr>
      <dsp:spPr>
        <a:xfrm>
          <a:off x="6378397" y="1183791"/>
          <a:ext cx="392695" cy="91440"/>
        </a:xfrm>
        <a:custGeom>
          <a:avLst/>
          <a:gdLst/>
          <a:ahLst/>
          <a:cxnLst/>
          <a:rect l="0" t="0" r="0" b="0"/>
          <a:pathLst>
            <a:path>
              <a:moveTo>
                <a:pt x="0" y="45720"/>
              </a:moveTo>
              <a:lnTo>
                <a:pt x="392695" y="45720"/>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564162" y="1227392"/>
        <a:ext cx="21164" cy="4237"/>
      </dsp:txXfrm>
    </dsp:sp>
    <dsp:sp modelId="{A9308699-EB44-4D52-8151-D2D5ADE2A106}">
      <dsp:nvSpPr>
        <dsp:cNvPr id="0" name=""/>
        <dsp:cNvSpPr/>
      </dsp:nvSpPr>
      <dsp:spPr>
        <a:xfrm>
          <a:off x="4539782" y="677386"/>
          <a:ext cx="1840414" cy="1104248"/>
        </a:xfrm>
        <a:prstGeom prst="rect">
          <a:avLst/>
        </a:prstGeom>
        <a:solidFill>
          <a:schemeClr val="bg1"/>
        </a:solidFill>
        <a:ln w="12700" cap="flat" cmpd="sng" algn="ctr">
          <a:solidFill>
            <a:srgbClr val="07F5E6"/>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solidFill>
                <a:srgbClr val="04968C"/>
              </a:solidFill>
            </a:rPr>
            <a:t>Health System Receives Request within EHR</a:t>
          </a:r>
        </a:p>
      </dsp:txBody>
      <dsp:txXfrm>
        <a:off x="4539782" y="677386"/>
        <a:ext cx="1840414" cy="1104248"/>
      </dsp:txXfrm>
    </dsp:sp>
    <dsp:sp modelId="{86ACBECF-D1A6-441A-9076-31A317DF2DDC}">
      <dsp:nvSpPr>
        <dsp:cNvPr id="0" name=""/>
        <dsp:cNvSpPr/>
      </dsp:nvSpPr>
      <dsp:spPr>
        <a:xfrm>
          <a:off x="8642106" y="1183791"/>
          <a:ext cx="392695" cy="91440"/>
        </a:xfrm>
        <a:custGeom>
          <a:avLst/>
          <a:gdLst/>
          <a:ahLst/>
          <a:cxnLst/>
          <a:rect l="0" t="0" r="0" b="0"/>
          <a:pathLst>
            <a:path>
              <a:moveTo>
                <a:pt x="0" y="45720"/>
              </a:moveTo>
              <a:lnTo>
                <a:pt x="392695" y="45720"/>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827872" y="1227392"/>
        <a:ext cx="21164" cy="4237"/>
      </dsp:txXfrm>
    </dsp:sp>
    <dsp:sp modelId="{D4539C68-97BF-4BE6-B204-1A3529AF2246}">
      <dsp:nvSpPr>
        <dsp:cNvPr id="0" name=""/>
        <dsp:cNvSpPr/>
      </dsp:nvSpPr>
      <dsp:spPr>
        <a:xfrm>
          <a:off x="6803492" y="677386"/>
          <a:ext cx="1840414" cy="1104248"/>
        </a:xfrm>
        <a:prstGeom prst="rect">
          <a:avLst/>
        </a:prstGeom>
        <a:solidFill>
          <a:schemeClr val="bg1"/>
        </a:solidFill>
        <a:ln w="12700" cap="flat" cmpd="sng" algn="ctr">
          <a:solidFill>
            <a:srgbClr val="07F5E6"/>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solidFill>
                <a:srgbClr val="04968C"/>
              </a:solidFill>
            </a:rPr>
            <a:t>EHR Matching Process Completes</a:t>
          </a:r>
        </a:p>
      </dsp:txBody>
      <dsp:txXfrm>
        <a:off x="6803492" y="677386"/>
        <a:ext cx="1840414" cy="1104248"/>
      </dsp:txXfrm>
    </dsp:sp>
    <dsp:sp modelId="{EE72EA0E-5A6A-418A-8B7C-21AE3722B313}">
      <dsp:nvSpPr>
        <dsp:cNvPr id="0" name=""/>
        <dsp:cNvSpPr/>
      </dsp:nvSpPr>
      <dsp:spPr>
        <a:xfrm>
          <a:off x="932570" y="1779835"/>
          <a:ext cx="9054838" cy="392695"/>
        </a:xfrm>
        <a:custGeom>
          <a:avLst/>
          <a:gdLst/>
          <a:ahLst/>
          <a:cxnLst/>
          <a:rect l="0" t="0" r="0" b="0"/>
          <a:pathLst>
            <a:path>
              <a:moveTo>
                <a:pt x="9054838" y="0"/>
              </a:moveTo>
              <a:lnTo>
                <a:pt x="9054838" y="213447"/>
              </a:lnTo>
              <a:lnTo>
                <a:pt x="0" y="213447"/>
              </a:lnTo>
              <a:lnTo>
                <a:pt x="0" y="392695"/>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233371" y="1974064"/>
        <a:ext cx="453236" cy="4237"/>
      </dsp:txXfrm>
    </dsp:sp>
    <dsp:sp modelId="{AB8351A8-AE22-4815-8078-1FC9F491084A}">
      <dsp:nvSpPr>
        <dsp:cNvPr id="0" name=""/>
        <dsp:cNvSpPr/>
      </dsp:nvSpPr>
      <dsp:spPr>
        <a:xfrm>
          <a:off x="9067202" y="677386"/>
          <a:ext cx="1840414" cy="1104248"/>
        </a:xfrm>
        <a:prstGeom prst="rect">
          <a:avLst/>
        </a:prstGeom>
        <a:solidFill>
          <a:schemeClr val="bg1"/>
        </a:solidFill>
        <a:ln w="12700" cap="flat" cmpd="sng" algn="ctr">
          <a:solidFill>
            <a:srgbClr val="07F5E6"/>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solidFill>
                <a:srgbClr val="04968C"/>
              </a:solidFill>
            </a:rPr>
            <a:t>Records to Share Confirmed by Health System</a:t>
          </a:r>
        </a:p>
      </dsp:txBody>
      <dsp:txXfrm>
        <a:off x="9067202" y="677386"/>
        <a:ext cx="1840414" cy="1104248"/>
      </dsp:txXfrm>
    </dsp:sp>
    <dsp:sp modelId="{AA02034D-2829-4F4F-9B42-B8CCCB67F98F}">
      <dsp:nvSpPr>
        <dsp:cNvPr id="0" name=""/>
        <dsp:cNvSpPr/>
      </dsp:nvSpPr>
      <dsp:spPr>
        <a:xfrm>
          <a:off x="1850977" y="2711335"/>
          <a:ext cx="392695" cy="91440"/>
        </a:xfrm>
        <a:custGeom>
          <a:avLst/>
          <a:gdLst/>
          <a:ahLst/>
          <a:cxnLst/>
          <a:rect l="0" t="0" r="0" b="0"/>
          <a:pathLst>
            <a:path>
              <a:moveTo>
                <a:pt x="0" y="45720"/>
              </a:moveTo>
              <a:lnTo>
                <a:pt x="392695" y="45720"/>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036743" y="2754936"/>
        <a:ext cx="21164" cy="4237"/>
      </dsp:txXfrm>
    </dsp:sp>
    <dsp:sp modelId="{95F20033-CE0A-4969-96F5-A977014CA318}">
      <dsp:nvSpPr>
        <dsp:cNvPr id="0" name=""/>
        <dsp:cNvSpPr/>
      </dsp:nvSpPr>
      <dsp:spPr>
        <a:xfrm>
          <a:off x="12363" y="2204930"/>
          <a:ext cx="1840414" cy="1104248"/>
        </a:xfrm>
        <a:prstGeom prst="rect">
          <a:avLst/>
        </a:prstGeom>
        <a:solidFill>
          <a:schemeClr val="bg1"/>
        </a:solidFill>
        <a:ln w="12700" cap="flat" cmpd="sng" algn="ctr">
          <a:solidFill>
            <a:srgbClr val="07F5E6"/>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solidFill>
                <a:srgbClr val="04968C"/>
              </a:solidFill>
            </a:rPr>
            <a:t>Send to Patient Event Triggered</a:t>
          </a:r>
        </a:p>
      </dsp:txBody>
      <dsp:txXfrm>
        <a:off x="12363" y="2204930"/>
        <a:ext cx="1840414" cy="1104248"/>
      </dsp:txXfrm>
    </dsp:sp>
    <dsp:sp modelId="{F521D582-8675-4C20-BDF4-3E36C4D9BF6D}">
      <dsp:nvSpPr>
        <dsp:cNvPr id="0" name=""/>
        <dsp:cNvSpPr/>
      </dsp:nvSpPr>
      <dsp:spPr>
        <a:xfrm>
          <a:off x="4114687" y="2711335"/>
          <a:ext cx="392695" cy="91440"/>
        </a:xfrm>
        <a:custGeom>
          <a:avLst/>
          <a:gdLst/>
          <a:ahLst/>
          <a:cxnLst/>
          <a:rect l="0" t="0" r="0" b="0"/>
          <a:pathLst>
            <a:path>
              <a:moveTo>
                <a:pt x="0" y="45720"/>
              </a:moveTo>
              <a:lnTo>
                <a:pt x="392695" y="45720"/>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300452" y="2754936"/>
        <a:ext cx="21164" cy="4237"/>
      </dsp:txXfrm>
    </dsp:sp>
    <dsp:sp modelId="{FA60EF57-33B4-4951-A43B-CC115B9A60AA}">
      <dsp:nvSpPr>
        <dsp:cNvPr id="0" name=""/>
        <dsp:cNvSpPr/>
      </dsp:nvSpPr>
      <dsp:spPr>
        <a:xfrm>
          <a:off x="2276073" y="2204930"/>
          <a:ext cx="1840414" cy="1104248"/>
        </a:xfrm>
        <a:prstGeom prst="rect">
          <a:avLst/>
        </a:prstGeom>
        <a:solidFill>
          <a:srgbClr val="3CF3D1"/>
        </a:solidFill>
        <a:ln w="12700" cap="flat" cmpd="sng" algn="ctr">
          <a:solidFill>
            <a:srgbClr val="3CF3D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Universal MRN Filed as Alias within Sending EHR</a:t>
          </a:r>
        </a:p>
      </dsp:txBody>
      <dsp:txXfrm>
        <a:off x="2276073" y="2204930"/>
        <a:ext cx="1840414" cy="1104248"/>
      </dsp:txXfrm>
    </dsp:sp>
    <dsp:sp modelId="{6C8288C7-74A0-4CB6-9F33-B28BA3C549AA}">
      <dsp:nvSpPr>
        <dsp:cNvPr id="0" name=""/>
        <dsp:cNvSpPr/>
      </dsp:nvSpPr>
      <dsp:spPr>
        <a:xfrm>
          <a:off x="6378397" y="2711335"/>
          <a:ext cx="392695" cy="91440"/>
        </a:xfrm>
        <a:custGeom>
          <a:avLst/>
          <a:gdLst/>
          <a:ahLst/>
          <a:cxnLst/>
          <a:rect l="0" t="0" r="0" b="0"/>
          <a:pathLst>
            <a:path>
              <a:moveTo>
                <a:pt x="0" y="45720"/>
              </a:moveTo>
              <a:lnTo>
                <a:pt x="392695" y="45720"/>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564162" y="2754936"/>
        <a:ext cx="21164" cy="4237"/>
      </dsp:txXfrm>
    </dsp:sp>
    <dsp:sp modelId="{B76C2B6C-A655-415F-B73A-840564F5042D}">
      <dsp:nvSpPr>
        <dsp:cNvPr id="0" name=""/>
        <dsp:cNvSpPr/>
      </dsp:nvSpPr>
      <dsp:spPr>
        <a:xfrm>
          <a:off x="4539782" y="2204930"/>
          <a:ext cx="1840414" cy="1104248"/>
        </a:xfrm>
        <a:prstGeom prst="rect">
          <a:avLst/>
        </a:prstGeom>
        <a:solidFill>
          <a:srgbClr val="3CF3D1"/>
        </a:solidFill>
        <a:ln w="12700" cap="flat" cmpd="sng" algn="ctr">
          <a:solidFill>
            <a:srgbClr val="3CF3D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API Pulls Data from Sending EHR</a:t>
          </a:r>
        </a:p>
      </dsp:txBody>
      <dsp:txXfrm>
        <a:off x="4539782" y="2204930"/>
        <a:ext cx="1840414" cy="1104248"/>
      </dsp:txXfrm>
    </dsp:sp>
    <dsp:sp modelId="{CFE95819-21BF-4112-90DA-6FD77EC0FF70}">
      <dsp:nvSpPr>
        <dsp:cNvPr id="0" name=""/>
        <dsp:cNvSpPr/>
      </dsp:nvSpPr>
      <dsp:spPr>
        <a:xfrm>
          <a:off x="8642106" y="2711335"/>
          <a:ext cx="392695" cy="91440"/>
        </a:xfrm>
        <a:custGeom>
          <a:avLst/>
          <a:gdLst/>
          <a:ahLst/>
          <a:cxnLst/>
          <a:rect l="0" t="0" r="0" b="0"/>
          <a:pathLst>
            <a:path>
              <a:moveTo>
                <a:pt x="0" y="45720"/>
              </a:moveTo>
              <a:lnTo>
                <a:pt x="392695" y="45720"/>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827872" y="2754936"/>
        <a:ext cx="21164" cy="4237"/>
      </dsp:txXfrm>
    </dsp:sp>
    <dsp:sp modelId="{C7A46C0D-DA30-470D-AE84-FB3131C2CA9D}">
      <dsp:nvSpPr>
        <dsp:cNvPr id="0" name=""/>
        <dsp:cNvSpPr/>
      </dsp:nvSpPr>
      <dsp:spPr>
        <a:xfrm>
          <a:off x="6803492" y="2204930"/>
          <a:ext cx="1840414" cy="1104248"/>
        </a:xfrm>
        <a:prstGeom prst="rect">
          <a:avLst/>
        </a:prstGeom>
        <a:solidFill>
          <a:srgbClr val="3CF3D1"/>
        </a:solidFill>
        <a:ln w="12700" cap="flat" cmpd="sng" algn="ctr">
          <a:solidFill>
            <a:srgbClr val="3CF3D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Create NFT</a:t>
          </a:r>
        </a:p>
      </dsp:txBody>
      <dsp:txXfrm>
        <a:off x="6803492" y="2204930"/>
        <a:ext cx="1840414" cy="1104248"/>
      </dsp:txXfrm>
    </dsp:sp>
    <dsp:sp modelId="{FC3C4639-1825-41AF-9632-E12194D46469}">
      <dsp:nvSpPr>
        <dsp:cNvPr id="0" name=""/>
        <dsp:cNvSpPr/>
      </dsp:nvSpPr>
      <dsp:spPr>
        <a:xfrm>
          <a:off x="932570" y="3307379"/>
          <a:ext cx="9054838" cy="392695"/>
        </a:xfrm>
        <a:custGeom>
          <a:avLst/>
          <a:gdLst/>
          <a:ahLst/>
          <a:cxnLst/>
          <a:rect l="0" t="0" r="0" b="0"/>
          <a:pathLst>
            <a:path>
              <a:moveTo>
                <a:pt x="9054838" y="0"/>
              </a:moveTo>
              <a:lnTo>
                <a:pt x="9054838" y="213447"/>
              </a:lnTo>
              <a:lnTo>
                <a:pt x="0" y="213447"/>
              </a:lnTo>
              <a:lnTo>
                <a:pt x="0" y="392695"/>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233371" y="3501608"/>
        <a:ext cx="453236" cy="4237"/>
      </dsp:txXfrm>
    </dsp:sp>
    <dsp:sp modelId="{45274BB8-2B71-4E6C-822D-FC5AC76660E7}">
      <dsp:nvSpPr>
        <dsp:cNvPr id="0" name=""/>
        <dsp:cNvSpPr/>
      </dsp:nvSpPr>
      <dsp:spPr>
        <a:xfrm>
          <a:off x="9067202" y="2204930"/>
          <a:ext cx="1840414" cy="1104248"/>
        </a:xfrm>
        <a:prstGeom prst="rect">
          <a:avLst/>
        </a:prstGeom>
        <a:solidFill>
          <a:srgbClr val="3CF3D1"/>
        </a:solidFill>
        <a:ln w="12700" cap="flat" cmpd="sng" algn="ctr">
          <a:solidFill>
            <a:srgbClr val="3CF3D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Send Payment to Smart Contract to Mint NFT</a:t>
          </a:r>
        </a:p>
      </dsp:txBody>
      <dsp:txXfrm>
        <a:off x="9067202" y="2204930"/>
        <a:ext cx="1840414" cy="1104248"/>
      </dsp:txXfrm>
    </dsp:sp>
    <dsp:sp modelId="{7C5C1C69-E318-41DC-B443-F321B659A4B4}">
      <dsp:nvSpPr>
        <dsp:cNvPr id="0" name=""/>
        <dsp:cNvSpPr/>
      </dsp:nvSpPr>
      <dsp:spPr>
        <a:xfrm>
          <a:off x="1850977" y="4238878"/>
          <a:ext cx="392695" cy="91440"/>
        </a:xfrm>
        <a:custGeom>
          <a:avLst/>
          <a:gdLst/>
          <a:ahLst/>
          <a:cxnLst/>
          <a:rect l="0" t="0" r="0" b="0"/>
          <a:pathLst>
            <a:path>
              <a:moveTo>
                <a:pt x="0" y="45720"/>
              </a:moveTo>
              <a:lnTo>
                <a:pt x="392695" y="45720"/>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036743" y="4282480"/>
        <a:ext cx="21164" cy="4237"/>
      </dsp:txXfrm>
    </dsp:sp>
    <dsp:sp modelId="{D86ABDBA-2FC7-4259-A18A-DC434C967CD5}">
      <dsp:nvSpPr>
        <dsp:cNvPr id="0" name=""/>
        <dsp:cNvSpPr/>
      </dsp:nvSpPr>
      <dsp:spPr>
        <a:xfrm>
          <a:off x="12363" y="3732474"/>
          <a:ext cx="1840414" cy="1104248"/>
        </a:xfrm>
        <a:prstGeom prst="rect">
          <a:avLst/>
        </a:prstGeom>
        <a:solidFill>
          <a:srgbClr val="04968C"/>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solidFill>
                <a:srgbClr val="07F5E6"/>
              </a:solidFill>
            </a:rPr>
            <a:t>Patient Record NFT Visible by Patient in Wallet</a:t>
          </a:r>
        </a:p>
      </dsp:txBody>
      <dsp:txXfrm>
        <a:off x="12363" y="3732474"/>
        <a:ext cx="1840414" cy="1104248"/>
      </dsp:txXfrm>
    </dsp:sp>
    <dsp:sp modelId="{E68D075F-D3BA-44CD-A13B-6AC719067D1C}">
      <dsp:nvSpPr>
        <dsp:cNvPr id="0" name=""/>
        <dsp:cNvSpPr/>
      </dsp:nvSpPr>
      <dsp:spPr>
        <a:xfrm>
          <a:off x="4114687" y="4238878"/>
          <a:ext cx="392695" cy="91440"/>
        </a:xfrm>
        <a:custGeom>
          <a:avLst/>
          <a:gdLst/>
          <a:ahLst/>
          <a:cxnLst/>
          <a:rect l="0" t="0" r="0" b="0"/>
          <a:pathLst>
            <a:path>
              <a:moveTo>
                <a:pt x="0" y="45720"/>
              </a:moveTo>
              <a:lnTo>
                <a:pt x="392695" y="45720"/>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300452" y="4282480"/>
        <a:ext cx="21164" cy="4237"/>
      </dsp:txXfrm>
    </dsp:sp>
    <dsp:sp modelId="{8ECAF3B6-2C8D-4BFC-B31B-D76A559ACC85}">
      <dsp:nvSpPr>
        <dsp:cNvPr id="0" name=""/>
        <dsp:cNvSpPr/>
      </dsp:nvSpPr>
      <dsp:spPr>
        <a:xfrm>
          <a:off x="2276073" y="3732474"/>
          <a:ext cx="1840414" cy="1104248"/>
        </a:xfrm>
        <a:prstGeom prst="rect">
          <a:avLst/>
        </a:prstGeom>
        <a:solidFill>
          <a:srgbClr val="04968C"/>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r>
            <a:rPr lang="en-US" sz="1400" kern="1200" dirty="0">
              <a:solidFill>
                <a:srgbClr val="07F5E6"/>
              </a:solidFill>
            </a:rPr>
            <a:t>Patient Response </a:t>
          </a:r>
          <a:r>
            <a:rPr lang="en-US" sz="1200" i="1" kern="1200" dirty="0">
              <a:solidFill>
                <a:srgbClr val="07F5E6"/>
              </a:solidFill>
            </a:rPr>
            <a:t>(optional)</a:t>
          </a:r>
          <a:endParaRPr lang="en-US" sz="1400" i="1" kern="1200" dirty="0">
            <a:solidFill>
              <a:srgbClr val="07F5E6"/>
            </a:solidFill>
          </a:endParaRPr>
        </a:p>
        <a:p>
          <a:pPr marL="114300" lvl="1" indent="-114300" algn="ctr" defTabSz="533400">
            <a:lnSpc>
              <a:spcPct val="90000"/>
            </a:lnSpc>
            <a:spcBef>
              <a:spcPct val="0"/>
            </a:spcBef>
            <a:spcAft>
              <a:spcPct val="15000"/>
            </a:spcAft>
            <a:buChar char="•"/>
          </a:pPr>
          <a:r>
            <a:rPr lang="en-US" sz="1200" i="0" kern="1200" dirty="0">
              <a:solidFill>
                <a:srgbClr val="07F5E6"/>
              </a:solidFill>
            </a:rPr>
            <a:t>Bill Pay</a:t>
          </a:r>
        </a:p>
        <a:p>
          <a:pPr marL="114300" lvl="1" indent="-114300" algn="ctr" defTabSz="533400">
            <a:lnSpc>
              <a:spcPct val="90000"/>
            </a:lnSpc>
            <a:spcBef>
              <a:spcPct val="0"/>
            </a:spcBef>
            <a:spcAft>
              <a:spcPct val="15000"/>
            </a:spcAft>
            <a:buChar char="•"/>
          </a:pPr>
          <a:r>
            <a:rPr lang="en-US" sz="1200" i="0" kern="1200" dirty="0">
              <a:solidFill>
                <a:srgbClr val="07F5E6"/>
              </a:solidFill>
            </a:rPr>
            <a:t>Share Record with Different Provider</a:t>
          </a:r>
          <a:endParaRPr lang="en-US" sz="1400" i="0" kern="1200" dirty="0">
            <a:solidFill>
              <a:srgbClr val="07F5E6"/>
            </a:solidFill>
          </a:endParaRPr>
        </a:p>
      </dsp:txBody>
      <dsp:txXfrm>
        <a:off x="2276073" y="3732474"/>
        <a:ext cx="1840414" cy="1104248"/>
      </dsp:txXfrm>
    </dsp:sp>
    <dsp:sp modelId="{9E775231-9AB2-450E-9DC3-C590A38B16A4}">
      <dsp:nvSpPr>
        <dsp:cNvPr id="0" name=""/>
        <dsp:cNvSpPr/>
      </dsp:nvSpPr>
      <dsp:spPr>
        <a:xfrm>
          <a:off x="6378397" y="4238878"/>
          <a:ext cx="392695" cy="91440"/>
        </a:xfrm>
        <a:custGeom>
          <a:avLst/>
          <a:gdLst/>
          <a:ahLst/>
          <a:cxnLst/>
          <a:rect l="0" t="0" r="0" b="0"/>
          <a:pathLst>
            <a:path>
              <a:moveTo>
                <a:pt x="0" y="45720"/>
              </a:moveTo>
              <a:lnTo>
                <a:pt x="392695" y="45720"/>
              </a:lnTo>
            </a:path>
          </a:pathLst>
        </a:custGeom>
        <a:noFill/>
        <a:ln w="6350" cap="flat" cmpd="sng" algn="ctr">
          <a:solidFill>
            <a:schemeClr val="accent1"/>
          </a:solidFill>
          <a:prstDash val="solid"/>
          <a:miter lim="800000"/>
          <a:tailEnd type="arrow"/>
        </a:ln>
        <a:effectLst/>
      </dsp:spPr>
      <dsp:style>
        <a:lnRef idx="1">
          <a:schemeClr val="accent1"/>
        </a:lnRef>
        <a:fillRef idx="0">
          <a:schemeClr val="accent1"/>
        </a:fillRef>
        <a:effectRef idx="0">
          <a:schemeClr val="accent1"/>
        </a:effectRef>
        <a:fontRef idx="minor">
          <a:schemeClr val="tx1"/>
        </a:fontRef>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564162" y="4282480"/>
        <a:ext cx="21164" cy="4237"/>
      </dsp:txXfrm>
    </dsp:sp>
    <dsp:sp modelId="{59D4D731-885E-413D-A4D6-2AE9365DB7E6}">
      <dsp:nvSpPr>
        <dsp:cNvPr id="0" name=""/>
        <dsp:cNvSpPr/>
      </dsp:nvSpPr>
      <dsp:spPr>
        <a:xfrm>
          <a:off x="4539782" y="3732474"/>
          <a:ext cx="1840414" cy="1104248"/>
        </a:xfrm>
        <a:prstGeom prst="rect">
          <a:avLst/>
        </a:prstGeom>
        <a:solidFill>
          <a:srgbClr val="3CF3D1"/>
        </a:solidFill>
        <a:ln w="12700" cap="flat" cmpd="sng" algn="ctr">
          <a:solidFill>
            <a:srgbClr val="3CF3D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400" kern="1200" dirty="0">
              <a:solidFill>
                <a:srgbClr val="04968C"/>
              </a:solidFill>
              <a:latin typeface="Calibri Light" panose="020F0302020204030204"/>
              <a:ea typeface="+mn-ea"/>
              <a:cs typeface="+mn-cs"/>
            </a:rPr>
            <a:t>Send Response to Health System via Smart Contract</a:t>
          </a:r>
        </a:p>
      </dsp:txBody>
      <dsp:txXfrm>
        <a:off x="4539782" y="3732474"/>
        <a:ext cx="1840414" cy="1104248"/>
      </dsp:txXfrm>
    </dsp:sp>
    <dsp:sp modelId="{8D2056EF-1035-4367-BC1C-0E95B5F10B1F}">
      <dsp:nvSpPr>
        <dsp:cNvPr id="0" name=""/>
        <dsp:cNvSpPr/>
      </dsp:nvSpPr>
      <dsp:spPr>
        <a:xfrm>
          <a:off x="6803492" y="3732474"/>
          <a:ext cx="1840414" cy="1104248"/>
        </a:xfrm>
        <a:prstGeom prst="rect">
          <a:avLst/>
        </a:prstGeom>
        <a:solidFill>
          <a:schemeClr val="bg1"/>
        </a:solidFill>
        <a:ln w="12700" cap="flat" cmpd="sng" algn="ctr">
          <a:solidFill>
            <a:srgbClr val="07F5E6"/>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solidFill>
                <a:srgbClr val="04968C"/>
              </a:solidFill>
            </a:rPr>
            <a:t>Health System Receives Response from Patient</a:t>
          </a:r>
        </a:p>
      </dsp:txBody>
      <dsp:txXfrm>
        <a:off x="6803492" y="3732474"/>
        <a:ext cx="1840414" cy="110424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3/26/2023</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3/26/2023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6</a:t>
            </a:fld>
            <a:endParaRPr lang="en-US" dirty="0"/>
          </a:p>
        </p:txBody>
      </p:sp>
    </p:spTree>
    <p:extLst>
      <p:ext uri="{BB962C8B-B14F-4D97-AF65-F5344CB8AC3E}">
        <p14:creationId xmlns:p14="http://schemas.microsoft.com/office/powerpoint/2010/main" val="42728283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7" name="Picture 16" descr="Logo, company name&#10;&#10;Description automatically generated">
            <a:extLst>
              <a:ext uri="{FF2B5EF4-FFF2-40B4-BE49-F238E27FC236}">
                <a16:creationId xmlns:a16="http://schemas.microsoft.com/office/drawing/2014/main" id="{224378B2-59EC-6F63-8BF4-C914B102887B}"/>
              </a:ext>
            </a:extLst>
          </p:cNvPr>
          <p:cNvPicPr>
            <a:picLocks noChangeAspect="1"/>
          </p:cNvPicPr>
          <p:nvPr userDrawn="1"/>
        </p:nvPicPr>
        <p:blipFill>
          <a:blip r:embed="rId2"/>
          <a:stretch>
            <a:fillRect/>
          </a:stretch>
        </p:blipFill>
        <p:spPr>
          <a:xfrm>
            <a:off x="225008" y="4502727"/>
            <a:ext cx="3140364" cy="2355273"/>
          </a:xfrm>
          <a:prstGeom prst="rect">
            <a:avLst/>
          </a:prstGeom>
        </p:spPr>
      </p:pic>
      <p:pic>
        <p:nvPicPr>
          <p:cNvPr id="14" name="Picture 13" descr="Icon&#10;&#10;Description automatically generated">
            <a:extLst>
              <a:ext uri="{FF2B5EF4-FFF2-40B4-BE49-F238E27FC236}">
                <a16:creationId xmlns:a16="http://schemas.microsoft.com/office/drawing/2014/main" id="{25CE2095-98CB-C06E-1F99-AE0B0998C63E}"/>
              </a:ext>
            </a:extLst>
          </p:cNvPr>
          <p:cNvPicPr>
            <a:picLocks noChangeAspect="1"/>
          </p:cNvPicPr>
          <p:nvPr userDrawn="1"/>
        </p:nvPicPr>
        <p:blipFill>
          <a:blip r:embed="rId3">
            <a:alphaModFix amt="5000"/>
          </a:blip>
          <a:stretch>
            <a:fillRect/>
          </a:stretch>
        </p:blipFill>
        <p:spPr>
          <a:xfrm>
            <a:off x="6096000" y="-1073922"/>
            <a:ext cx="6858000" cy="6858000"/>
          </a:xfrm>
          <a:prstGeom prst="rect">
            <a:avLst/>
          </a:prstGeom>
        </p:spPr>
      </p:pic>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solidFill>
                  <a:schemeClr val="bg1">
                    <a:lumMod val="50000"/>
                  </a:schemeClr>
                </a:solidFill>
              </a:defRPr>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lumMod val="50000"/>
                  </a:schemeClr>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bg1">
                    <a:lumMod val="50000"/>
                  </a:schemeClr>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lumMod val="50000"/>
                  </a:schemeClr>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bg1">
                    <a:lumMod val="50000"/>
                  </a:schemeClr>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lumMod val="50000"/>
                  </a:schemeClr>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bg1">
                    <a:lumMod val="50000"/>
                  </a:schemeClr>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lumMod val="50000"/>
                  </a:schemeClr>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bg1">
                    <a:lumMod val="50000"/>
                  </a:schemeClr>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lumMod val="50000"/>
                  </a:schemeClr>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bg1">
                    <a:lumMod val="50000"/>
                  </a:schemeClr>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lumMod val="50000"/>
                  </a:schemeClr>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bg1">
                    <a:lumMod val="50000"/>
                  </a:schemeClr>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lumMod val="50000"/>
                  </a:schemeClr>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bg1">
                    <a:lumMod val="50000"/>
                  </a:schemeClr>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lumMod val="50000"/>
                  </a:schemeClr>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bg1">
                    <a:lumMod val="50000"/>
                  </a:schemeClr>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lvl1pPr>
              <a:defRPr>
                <a:solidFill>
                  <a:schemeClr val="bg1"/>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lvl1pPr>
              <a:defRPr>
                <a:solidFill>
                  <a:schemeClr val="bg1"/>
                </a:solidFill>
              </a:defRPr>
            </a:lvl1pPr>
          </a:lstStyle>
          <a:p>
            <a:fld id="{09A01C0A-2BB6-49E7-91A3-DCB9F9F59583}" type="slidenum">
              <a:rPr lang="en-US" smtClean="0"/>
              <a:pPr/>
              <a:t>‹#›</a:t>
            </a:fld>
            <a:endParaRPr lang="en-US" dirty="0"/>
          </a:p>
        </p:txBody>
      </p:sp>
      <p:pic>
        <p:nvPicPr>
          <p:cNvPr id="4" name="Picture 3" descr="Icon&#10;&#10;Description automatically generated">
            <a:extLst>
              <a:ext uri="{FF2B5EF4-FFF2-40B4-BE49-F238E27FC236}">
                <a16:creationId xmlns:a16="http://schemas.microsoft.com/office/drawing/2014/main" id="{DD1303C5-4876-4587-A72A-E1FE5393EDED}"/>
              </a:ext>
            </a:extLst>
          </p:cNvPr>
          <p:cNvPicPr>
            <a:picLocks noChangeAspect="1"/>
          </p:cNvPicPr>
          <p:nvPr userDrawn="1"/>
        </p:nvPicPr>
        <p:blipFill>
          <a:blip r:embed="rId2">
            <a:alphaModFix amt="35000"/>
          </a:blip>
          <a:stretch>
            <a:fillRect/>
          </a:stretch>
        </p:blipFill>
        <p:spPr>
          <a:xfrm>
            <a:off x="10062654" y="5235957"/>
            <a:ext cx="1888067" cy="1888067"/>
          </a:xfrm>
          <a:prstGeom prst="rect">
            <a:avLst/>
          </a:prstGeom>
        </p:spPr>
      </p:pic>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solidFill>
                  <a:schemeClr val="bg1">
                    <a:lumMod val="50000"/>
                  </a:schemeClr>
                </a:solidFill>
              </a:defRPr>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bg1">
                    <a:lumMod val="50000"/>
                  </a:schemeClr>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solidFill>
                  <a:schemeClr val="bg1">
                    <a:lumMod val="50000"/>
                  </a:schemeClr>
                </a:solidFill>
              </a:defRPr>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bg1">
                    <a:lumMod val="50000"/>
                  </a:schemeClr>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solidFill>
                  <a:schemeClr val="bg1">
                    <a:lumMod val="50000"/>
                  </a:schemeClr>
                </a:solidFill>
              </a:defRPr>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bg1">
                  <a:lumMod val="50000"/>
                </a:schemeClr>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solidFill>
                  <a:schemeClr val="bg1">
                    <a:lumMod val="50000"/>
                  </a:schemeClr>
                </a:solidFill>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solidFill>
                  <a:schemeClr val="bg1">
                    <a:lumMod val="50000"/>
                  </a:schemeClr>
                </a:solidFill>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solidFill>
                  <a:schemeClr val="bg1">
                    <a:lumMod val="50000"/>
                  </a:schemeClr>
                </a:solidFill>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lvl1pPr>
              <a:defRPr>
                <a:solidFill>
                  <a:schemeClr val="bg1"/>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lvl1pPr>
              <a:defRPr>
                <a:solidFill>
                  <a:schemeClr val="bg1"/>
                </a:solidFill>
              </a:defRPr>
            </a:lvl1pPr>
          </a:lstStyle>
          <a:p>
            <a:fld id="{09A01C0A-2BB6-49E7-91A3-DCB9F9F59583}" type="slidenum">
              <a:rPr lang="en-US" smtClean="0"/>
              <a:pPr/>
              <a:t>‹#›</a:t>
            </a:fld>
            <a:endParaRPr lang="en-US" dirty="0"/>
          </a:p>
        </p:txBody>
      </p:sp>
      <p:pic>
        <p:nvPicPr>
          <p:cNvPr id="4" name="Picture 3" descr="Icon&#10;&#10;Description automatically generated">
            <a:extLst>
              <a:ext uri="{FF2B5EF4-FFF2-40B4-BE49-F238E27FC236}">
                <a16:creationId xmlns:a16="http://schemas.microsoft.com/office/drawing/2014/main" id="{12A79DDC-0A05-434A-D41B-C787D18A4434}"/>
              </a:ext>
            </a:extLst>
          </p:cNvPr>
          <p:cNvPicPr>
            <a:picLocks noChangeAspect="1"/>
          </p:cNvPicPr>
          <p:nvPr userDrawn="1"/>
        </p:nvPicPr>
        <p:blipFill>
          <a:blip r:embed="rId2">
            <a:alphaModFix amt="35000"/>
          </a:blip>
          <a:stretch>
            <a:fillRect/>
          </a:stretch>
        </p:blipFill>
        <p:spPr>
          <a:xfrm>
            <a:off x="-93866" y="5236104"/>
            <a:ext cx="1888067" cy="1888067"/>
          </a:xfrm>
          <a:prstGeom prst="rect">
            <a:avLst/>
          </a:prstGeom>
        </p:spPr>
      </p:pic>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solidFill>
                  <a:schemeClr val="bg1">
                    <a:lumMod val="50000"/>
                  </a:schemeClr>
                </a:solidFill>
              </a:defRPr>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bg1">
                  <a:lumMod val="50000"/>
                </a:schemeClr>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solidFill>
                  <a:schemeClr val="bg1">
                    <a:lumMod val="50000"/>
                  </a:schemeClr>
                </a:solidFill>
              </a:defRPr>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solidFill>
                  <a:schemeClr val="bg1">
                    <a:lumMod val="50000"/>
                  </a:schemeClr>
                </a:solidFill>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solidFill>
                  <a:schemeClr val="bg1">
                    <a:lumMod val="50000"/>
                  </a:schemeClr>
                </a:solidFill>
                <a:latin typeface="+mn-lt"/>
              </a:defRPr>
            </a:lvl1pPr>
            <a:lvl2pPr marL="800100" indent="-342900">
              <a:lnSpc>
                <a:spcPct val="100000"/>
              </a:lnSpc>
              <a:buFont typeface="Arial" panose="020B0604020202020204" pitchFamily="34" charset="0"/>
              <a:buChar char="•"/>
              <a:defRPr sz="1400" b="0" i="0">
                <a:solidFill>
                  <a:schemeClr val="bg1">
                    <a:lumMod val="50000"/>
                  </a:schemeClr>
                </a:solidFill>
                <a:latin typeface="+mn-lt"/>
              </a:defRPr>
            </a:lvl2pPr>
            <a:lvl3pPr marL="1200150" indent="-285750">
              <a:lnSpc>
                <a:spcPct val="100000"/>
              </a:lnSpc>
              <a:buFont typeface="Arial" panose="020B0604020202020204" pitchFamily="34" charset="0"/>
              <a:buChar char="•"/>
              <a:defRPr sz="1400" b="0" i="0">
                <a:solidFill>
                  <a:schemeClr val="bg1">
                    <a:lumMod val="50000"/>
                  </a:schemeClr>
                </a:solidFill>
                <a:latin typeface="+mn-lt"/>
              </a:defRPr>
            </a:lvl3pPr>
            <a:lvl4pPr marL="1657350" indent="-285750">
              <a:lnSpc>
                <a:spcPct val="100000"/>
              </a:lnSpc>
              <a:buFont typeface="Arial" panose="020B0604020202020204" pitchFamily="34" charset="0"/>
              <a:buChar char="•"/>
              <a:defRPr sz="1400" b="0" i="0">
                <a:solidFill>
                  <a:schemeClr val="bg1">
                    <a:lumMod val="50000"/>
                  </a:schemeClr>
                </a:solidFill>
                <a:latin typeface="+mn-lt"/>
              </a:defRPr>
            </a:lvl4pPr>
            <a:lvl5pPr marL="2114550" indent="-285750">
              <a:lnSpc>
                <a:spcPct val="100000"/>
              </a:lnSpc>
              <a:buFont typeface="Arial" panose="020B0604020202020204" pitchFamily="34" charset="0"/>
              <a:buChar char="•"/>
              <a:defRPr sz="1400" b="0" i="0">
                <a:solidFill>
                  <a:schemeClr val="bg1">
                    <a:lumMod val="50000"/>
                  </a:schemeClr>
                </a:solidFill>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bg1">
                  <a:lumMod val="50000"/>
                </a:schemeClr>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solidFill>
                  <a:schemeClr val="bg1">
                    <a:lumMod val="50000"/>
                  </a:schemeClr>
                </a:solidFill>
              </a:defRPr>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bg1">
                    <a:lumMod val="50000"/>
                  </a:schemeClr>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solidFill>
                  <a:schemeClr val="bg1">
                    <a:lumMod val="50000"/>
                  </a:schemeClr>
                </a:solidFill>
                <a:latin typeface="+mn-lt"/>
              </a:defRPr>
            </a:lvl1pPr>
            <a:lvl2pPr marL="800100" indent="-342900">
              <a:lnSpc>
                <a:spcPct val="100000"/>
              </a:lnSpc>
              <a:buFont typeface="Arial" panose="020B0604020202020204" pitchFamily="34" charset="0"/>
              <a:buChar char="•"/>
              <a:defRPr sz="1400" b="0" i="0">
                <a:solidFill>
                  <a:schemeClr val="bg1">
                    <a:lumMod val="50000"/>
                  </a:schemeClr>
                </a:solidFill>
                <a:latin typeface="+mn-lt"/>
              </a:defRPr>
            </a:lvl2pPr>
            <a:lvl3pPr marL="1200150" indent="-285750">
              <a:lnSpc>
                <a:spcPct val="100000"/>
              </a:lnSpc>
              <a:buFont typeface="Arial" panose="020B0604020202020204" pitchFamily="34" charset="0"/>
              <a:buChar char="•"/>
              <a:defRPr sz="1400" b="0" i="0">
                <a:solidFill>
                  <a:schemeClr val="bg1">
                    <a:lumMod val="50000"/>
                  </a:schemeClr>
                </a:solidFill>
                <a:latin typeface="+mn-lt"/>
              </a:defRPr>
            </a:lvl3pPr>
            <a:lvl4pPr marL="1657350" indent="-285750">
              <a:lnSpc>
                <a:spcPct val="100000"/>
              </a:lnSpc>
              <a:buFont typeface="Arial" panose="020B0604020202020204" pitchFamily="34" charset="0"/>
              <a:buChar char="•"/>
              <a:defRPr sz="1400" b="0" i="0">
                <a:solidFill>
                  <a:schemeClr val="bg1">
                    <a:lumMod val="50000"/>
                  </a:schemeClr>
                </a:solidFill>
                <a:latin typeface="+mn-lt"/>
              </a:defRPr>
            </a:lvl4pPr>
            <a:lvl5pPr marL="2114550" indent="-285750">
              <a:lnSpc>
                <a:spcPct val="100000"/>
              </a:lnSpc>
              <a:buFont typeface="Arial" panose="020B0604020202020204" pitchFamily="34" charset="0"/>
              <a:buChar char="•"/>
              <a:defRPr sz="1400" b="0" i="0">
                <a:solidFill>
                  <a:schemeClr val="bg1">
                    <a:lumMod val="50000"/>
                  </a:schemeClr>
                </a:solidFill>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bg1">
                  <a:lumMod val="50000"/>
                </a:schemeClr>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solidFill>
                  <a:schemeClr val="bg1">
                    <a:lumMod val="50000"/>
                  </a:schemeClr>
                </a:solidFill>
              </a:defRPr>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bg1">
                    <a:lumMod val="50000"/>
                  </a:schemeClr>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solidFill>
                  <a:schemeClr val="bg1">
                    <a:lumMod val="50000"/>
                  </a:schemeClr>
                </a:solidFill>
                <a:latin typeface="+mn-lt"/>
              </a:defRPr>
            </a:lvl1pPr>
            <a:lvl2pPr marL="800100" indent="-342900">
              <a:lnSpc>
                <a:spcPct val="100000"/>
              </a:lnSpc>
              <a:buFont typeface="Arial" panose="020B0604020202020204" pitchFamily="34" charset="0"/>
              <a:buChar char="•"/>
              <a:defRPr sz="1400" b="0" i="0">
                <a:solidFill>
                  <a:schemeClr val="bg1">
                    <a:lumMod val="50000"/>
                  </a:schemeClr>
                </a:solidFill>
                <a:latin typeface="+mn-lt"/>
              </a:defRPr>
            </a:lvl2pPr>
            <a:lvl3pPr marL="1200150" indent="-285750">
              <a:lnSpc>
                <a:spcPct val="100000"/>
              </a:lnSpc>
              <a:buFont typeface="Arial" panose="020B0604020202020204" pitchFamily="34" charset="0"/>
              <a:buChar char="•"/>
              <a:defRPr sz="1400" b="0" i="0">
                <a:solidFill>
                  <a:schemeClr val="bg1">
                    <a:lumMod val="50000"/>
                  </a:schemeClr>
                </a:solidFill>
                <a:latin typeface="+mn-lt"/>
              </a:defRPr>
            </a:lvl3pPr>
            <a:lvl4pPr marL="1657350" indent="-285750">
              <a:lnSpc>
                <a:spcPct val="100000"/>
              </a:lnSpc>
              <a:buFont typeface="Arial" panose="020B0604020202020204" pitchFamily="34" charset="0"/>
              <a:buChar char="•"/>
              <a:defRPr sz="1400" b="0" i="0">
                <a:solidFill>
                  <a:schemeClr val="bg1">
                    <a:lumMod val="50000"/>
                  </a:schemeClr>
                </a:solidFill>
                <a:latin typeface="+mn-lt"/>
              </a:defRPr>
            </a:lvl4pPr>
            <a:lvl5pPr marL="2114550" indent="-285750">
              <a:lnSpc>
                <a:spcPct val="100000"/>
              </a:lnSpc>
              <a:buFont typeface="Arial" panose="020B0604020202020204" pitchFamily="34" charset="0"/>
              <a:buChar char="•"/>
              <a:defRPr sz="1400" b="0" i="0">
                <a:solidFill>
                  <a:schemeClr val="bg1">
                    <a:lumMod val="50000"/>
                  </a:schemeClr>
                </a:solidFill>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lvl1pPr>
              <a:defRPr>
                <a:solidFill>
                  <a:schemeClr val="bg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lvl1pPr>
              <a:defRPr>
                <a:solidFill>
                  <a:schemeClr val="bg1"/>
                </a:solidFill>
              </a:defRPr>
            </a:lvl1pPr>
          </a:lstStyle>
          <a:p>
            <a:fld id="{09A01C0A-2BB6-49E7-91A3-DCB9F9F59583}" type="slidenum">
              <a:rPr lang="en-US" smtClean="0"/>
              <a:pPr/>
              <a:t>‹#›</a:t>
            </a:fld>
            <a:endParaRPr lang="en-US" dirty="0"/>
          </a:p>
        </p:txBody>
      </p:sp>
      <p:pic>
        <p:nvPicPr>
          <p:cNvPr id="7" name="Picture 6" descr="Icon&#10;&#10;Description automatically generated">
            <a:extLst>
              <a:ext uri="{FF2B5EF4-FFF2-40B4-BE49-F238E27FC236}">
                <a16:creationId xmlns:a16="http://schemas.microsoft.com/office/drawing/2014/main" id="{0A45F143-8408-5820-0516-0D831922DDF5}"/>
              </a:ext>
            </a:extLst>
          </p:cNvPr>
          <p:cNvPicPr>
            <a:picLocks noChangeAspect="1"/>
          </p:cNvPicPr>
          <p:nvPr userDrawn="1"/>
        </p:nvPicPr>
        <p:blipFill>
          <a:blip r:embed="rId2">
            <a:alphaModFix amt="35000"/>
          </a:blip>
          <a:stretch>
            <a:fillRect/>
          </a:stretch>
        </p:blipFill>
        <p:spPr>
          <a:xfrm>
            <a:off x="-93866" y="5236104"/>
            <a:ext cx="1888067" cy="1888067"/>
          </a:xfrm>
          <a:prstGeom prst="rect">
            <a:avLst/>
          </a:prstGeom>
        </p:spPr>
      </p:pic>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solidFill>
                  <a:schemeClr val="bg1">
                    <a:lumMod val="50000"/>
                  </a:schemeClr>
                </a:solidFill>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solidFill>
                  <a:schemeClr val="bg1">
                    <a:lumMod val="50000"/>
                  </a:schemeClr>
                </a:solidFill>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72000"/>
            </a:schemeClr>
          </a:solidFill>
        </p:spPr>
        <p:txBody>
          <a:bodyPr/>
          <a:lstStyle>
            <a:lvl1pPr>
              <a:defRPr sz="300">
                <a:solidFill>
                  <a:schemeClr val="bg1">
                    <a:lumMod val="5000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bg1">
                    <a:lumMod val="5000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lvl1pPr>
              <a:defRPr>
                <a:solidFill>
                  <a:schemeClr val="bg1"/>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lvl1pPr>
              <a:defRPr>
                <a:solidFill>
                  <a:schemeClr val="bg1"/>
                </a:solidFill>
              </a:defRPr>
            </a:lvl1pPr>
          </a:lstStyle>
          <a:p>
            <a:fld id="{09A01C0A-2BB6-49E7-91A3-DCB9F9F59583}" type="slidenum">
              <a:rPr lang="en-US" smtClean="0"/>
              <a:pPr/>
              <a:t>‹#›</a:t>
            </a:fld>
            <a:endParaRPr lang="en-US" dirty="0"/>
          </a:p>
        </p:txBody>
      </p:sp>
      <p:pic>
        <p:nvPicPr>
          <p:cNvPr id="2" name="Picture 1" descr="Icon&#10;&#10;Description automatically generated">
            <a:extLst>
              <a:ext uri="{FF2B5EF4-FFF2-40B4-BE49-F238E27FC236}">
                <a16:creationId xmlns:a16="http://schemas.microsoft.com/office/drawing/2014/main" id="{EDD7B11E-CB2A-EE40-284A-599F0A10FF01}"/>
              </a:ext>
            </a:extLst>
          </p:cNvPr>
          <p:cNvPicPr>
            <a:picLocks noChangeAspect="1"/>
          </p:cNvPicPr>
          <p:nvPr userDrawn="1"/>
        </p:nvPicPr>
        <p:blipFill>
          <a:blip r:embed="rId2">
            <a:alphaModFix amt="35000"/>
          </a:blip>
          <a:stretch>
            <a:fillRect/>
          </a:stretch>
        </p:blipFill>
        <p:spPr>
          <a:xfrm>
            <a:off x="-93866" y="5236104"/>
            <a:ext cx="1888067" cy="1888067"/>
          </a:xfrm>
          <a:prstGeom prst="rect">
            <a:avLst/>
          </a:prstGeom>
        </p:spPr>
      </p:pic>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bg1">
                    <a:lumMod val="50000"/>
                  </a:schemeClr>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bg1">
                    <a:lumMod val="50000"/>
                  </a:schemeClr>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pic>
        <p:nvPicPr>
          <p:cNvPr id="6" name="Picture 5" descr="Icon&#10;&#10;Description automatically generated">
            <a:extLst>
              <a:ext uri="{FF2B5EF4-FFF2-40B4-BE49-F238E27FC236}">
                <a16:creationId xmlns:a16="http://schemas.microsoft.com/office/drawing/2014/main" id="{D2E9A6F3-BE01-E914-08B3-0F03E54208DD}"/>
              </a:ext>
            </a:extLst>
          </p:cNvPr>
          <p:cNvPicPr>
            <a:picLocks noChangeAspect="1"/>
          </p:cNvPicPr>
          <p:nvPr userDrawn="1"/>
        </p:nvPicPr>
        <p:blipFill>
          <a:blip r:embed="rId4">
            <a:alphaModFix amt="35000"/>
            <a:biLevel thresh="25000"/>
          </a:blip>
          <a:stretch>
            <a:fillRect/>
          </a:stretch>
        </p:blipFill>
        <p:spPr>
          <a:xfrm>
            <a:off x="9963561" y="5084003"/>
            <a:ext cx="1888067" cy="1888067"/>
          </a:xfrm>
          <a:prstGeom prst="rect">
            <a:avLst/>
          </a:prstGeom>
        </p:spPr>
      </p:pic>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solidFill>
                  <a:schemeClr val="bg1">
                    <a:lumMod val="50000"/>
                  </a:schemeClr>
                </a:solidFill>
              </a:defRPr>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lvl1pPr>
              <a:defRPr>
                <a:solidFill>
                  <a:schemeClr val="bg1">
                    <a:lumMod val="50000"/>
                  </a:schemeClr>
                </a:solidFill>
              </a:defRPr>
            </a:lvl1pPr>
          </a:lstStyle>
          <a:p>
            <a:r>
              <a:rPr lang="en-US" dirty="0"/>
              <a:t>Click icon to add picture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pic>
        <p:nvPicPr>
          <p:cNvPr id="4" name="Picture 3" descr="Icon&#10;&#10;Description automatically generated">
            <a:extLst>
              <a:ext uri="{FF2B5EF4-FFF2-40B4-BE49-F238E27FC236}">
                <a16:creationId xmlns:a16="http://schemas.microsoft.com/office/drawing/2014/main" id="{04CAD6EC-18FC-665C-3165-B742D936C3BE}"/>
              </a:ext>
            </a:extLst>
          </p:cNvPr>
          <p:cNvPicPr>
            <a:picLocks noChangeAspect="1"/>
          </p:cNvPicPr>
          <p:nvPr userDrawn="1"/>
        </p:nvPicPr>
        <p:blipFill>
          <a:blip r:embed="rId2">
            <a:alphaModFix amt="35000"/>
          </a:blip>
          <a:stretch>
            <a:fillRect/>
          </a:stretch>
        </p:blipFill>
        <p:spPr>
          <a:xfrm>
            <a:off x="-93866" y="5236104"/>
            <a:ext cx="1888067" cy="1888067"/>
          </a:xfrm>
          <a:prstGeom prst="rect">
            <a:avLst/>
          </a:prstGeom>
        </p:spPr>
      </p:pic>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bg1">
                    <a:lumMod val="50000"/>
                  </a:schemeClr>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solidFill>
                  <a:schemeClr val="bg1">
                    <a:lumMod val="50000"/>
                  </a:schemeClr>
                </a:solidFill>
              </a:defRPr>
            </a:lvl1pPr>
          </a:lstStyle>
          <a:p>
            <a:r>
              <a:rPr lang="en-US" dirty="0"/>
              <a:t>Click icon to add picture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pic>
        <p:nvPicPr>
          <p:cNvPr id="7" name="Picture 6" descr="Icon&#10;&#10;Description automatically generated">
            <a:extLst>
              <a:ext uri="{FF2B5EF4-FFF2-40B4-BE49-F238E27FC236}">
                <a16:creationId xmlns:a16="http://schemas.microsoft.com/office/drawing/2014/main" id="{8E8E6003-E027-DFB0-720D-3C0F9CF7081A}"/>
              </a:ext>
            </a:extLst>
          </p:cNvPr>
          <p:cNvPicPr>
            <a:picLocks noChangeAspect="1"/>
          </p:cNvPicPr>
          <p:nvPr userDrawn="1"/>
        </p:nvPicPr>
        <p:blipFill>
          <a:blip r:embed="rId2">
            <a:alphaModFix amt="35000"/>
          </a:blip>
          <a:stretch>
            <a:fillRect/>
          </a:stretch>
        </p:blipFill>
        <p:spPr>
          <a:xfrm>
            <a:off x="10145776" y="5236104"/>
            <a:ext cx="1888067" cy="1888067"/>
          </a:xfrm>
          <a:prstGeom prst="rect">
            <a:avLst/>
          </a:prstGeom>
        </p:spPr>
      </p:pic>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solidFill>
                  <a:schemeClr val="bg1">
                    <a:lumMod val="50000"/>
                  </a:schemeClr>
                </a:solidFill>
              </a:defRPr>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pic>
        <p:nvPicPr>
          <p:cNvPr id="4" name="Picture 3" descr="Icon&#10;&#10;Description automatically generated">
            <a:extLst>
              <a:ext uri="{FF2B5EF4-FFF2-40B4-BE49-F238E27FC236}">
                <a16:creationId xmlns:a16="http://schemas.microsoft.com/office/drawing/2014/main" id="{9019C57B-DEBC-A540-3BB5-283A8F9573AF}"/>
              </a:ext>
            </a:extLst>
          </p:cNvPr>
          <p:cNvPicPr>
            <a:picLocks noChangeAspect="1"/>
          </p:cNvPicPr>
          <p:nvPr userDrawn="1"/>
        </p:nvPicPr>
        <p:blipFill>
          <a:blip r:embed="rId4">
            <a:alphaModFix amt="35000"/>
          </a:blip>
          <a:stretch>
            <a:fillRect/>
          </a:stretch>
        </p:blipFill>
        <p:spPr>
          <a:xfrm>
            <a:off x="10145776" y="5236104"/>
            <a:ext cx="1888067" cy="1888067"/>
          </a:xfrm>
          <a:prstGeom prst="rect">
            <a:avLst/>
          </a:prstGeom>
        </p:spPr>
      </p:pic>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571507"/>
            <a:ext cx="10122632" cy="652054"/>
          </a:xfrm>
        </p:spPr>
        <p:txBody>
          <a:bodyPr anchor="ctr">
            <a:noAutofit/>
          </a:bodyPr>
          <a:lstStyle>
            <a:lvl1pPr algn="ctr">
              <a:defRPr sz="3600" baseline="0">
                <a:solidFill>
                  <a:schemeClr val="bg1">
                    <a:lumMod val="50000"/>
                  </a:schemeClr>
                </a:solidFill>
              </a:defRPr>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270011"/>
            <a:ext cx="10126362" cy="4351338"/>
          </a:xfrm>
        </p:spPr>
        <p:txBody>
          <a:bodyPr lIns="0" tIns="0" rIns="0" bIns="0">
            <a:noAutofit/>
          </a:bodyPr>
          <a:lstStyle>
            <a:lvl1pPr>
              <a:defRPr>
                <a:solidFill>
                  <a:schemeClr val="bg1">
                    <a:lumMod val="50000"/>
                  </a:schemeClr>
                </a:solidFill>
                <a:latin typeface="+mn-lt"/>
              </a:defRPr>
            </a:lvl1pPr>
            <a:lvl2pPr>
              <a:defRPr>
                <a:solidFill>
                  <a:schemeClr val="bg1">
                    <a:lumMod val="50000"/>
                  </a:schemeClr>
                </a:solidFill>
                <a:latin typeface="+mn-lt"/>
              </a:defRPr>
            </a:lvl2pPr>
            <a:lvl3pPr>
              <a:defRPr>
                <a:solidFill>
                  <a:schemeClr val="bg1">
                    <a:lumMod val="50000"/>
                  </a:schemeClr>
                </a:solidFill>
                <a:latin typeface="+mn-lt"/>
              </a:defRPr>
            </a:lvl3pPr>
            <a:lvl4pPr>
              <a:defRPr>
                <a:solidFill>
                  <a:schemeClr val="bg1">
                    <a:lumMod val="50000"/>
                  </a:schemeClr>
                </a:solidFill>
                <a:latin typeface="+mn-lt"/>
              </a:defRPr>
            </a:lvl4pPr>
            <a:lvl5pPr>
              <a:defRPr>
                <a:solidFill>
                  <a:schemeClr val="bg1">
                    <a:lumMod val="50000"/>
                  </a:schemeClr>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pic>
        <p:nvPicPr>
          <p:cNvPr id="7" name="Picture 6" descr="Icon&#10;&#10;Description automatically generated">
            <a:extLst>
              <a:ext uri="{FF2B5EF4-FFF2-40B4-BE49-F238E27FC236}">
                <a16:creationId xmlns:a16="http://schemas.microsoft.com/office/drawing/2014/main" id="{B15F825C-3EE8-33E3-C3D9-C2A348A54944}"/>
              </a:ext>
            </a:extLst>
          </p:cNvPr>
          <p:cNvPicPr>
            <a:picLocks noChangeAspect="1"/>
          </p:cNvPicPr>
          <p:nvPr userDrawn="1"/>
        </p:nvPicPr>
        <p:blipFill>
          <a:blip r:embed="rId2">
            <a:alphaModFix amt="35000"/>
          </a:blip>
          <a:stretch>
            <a:fillRect/>
          </a:stretch>
        </p:blipFill>
        <p:spPr>
          <a:xfrm>
            <a:off x="-93866" y="5236104"/>
            <a:ext cx="1888067" cy="1888067"/>
          </a:xfrm>
          <a:prstGeom prst="rect">
            <a:avLst/>
          </a:prstGeom>
        </p:spPr>
      </p:pic>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solidFill>
                  <a:schemeClr val="bg1">
                    <a:lumMod val="50000"/>
                  </a:schemeClr>
                </a:solidFill>
              </a:defRPr>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solidFill>
                  <a:schemeClr val="bg1">
                    <a:lumMod val="50000"/>
                  </a:schemeClr>
                </a:solidFill>
                <a:latin typeface="+mn-lt"/>
              </a:defRPr>
            </a:lvl1pPr>
            <a:lvl2pPr>
              <a:defRPr>
                <a:solidFill>
                  <a:schemeClr val="bg1">
                    <a:lumMod val="50000"/>
                  </a:schemeClr>
                </a:solidFill>
                <a:latin typeface="+mn-lt"/>
              </a:defRPr>
            </a:lvl2pPr>
            <a:lvl3pPr>
              <a:defRPr>
                <a:solidFill>
                  <a:schemeClr val="bg1">
                    <a:lumMod val="50000"/>
                  </a:schemeClr>
                </a:solidFill>
                <a:latin typeface="+mn-lt"/>
              </a:defRPr>
            </a:lvl3pPr>
            <a:lvl4pPr>
              <a:defRPr>
                <a:solidFill>
                  <a:schemeClr val="bg1">
                    <a:lumMod val="50000"/>
                  </a:schemeClr>
                </a:solidFill>
                <a:latin typeface="+mn-lt"/>
              </a:defRPr>
            </a:lvl4pPr>
            <a:lvl5pPr>
              <a:defRPr>
                <a:solidFill>
                  <a:schemeClr val="bg1">
                    <a:lumMod val="50000"/>
                  </a:schemeClr>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pic>
        <p:nvPicPr>
          <p:cNvPr id="10" name="Picture 9" descr="Icon&#10;&#10;Description automatically generated">
            <a:extLst>
              <a:ext uri="{FF2B5EF4-FFF2-40B4-BE49-F238E27FC236}">
                <a16:creationId xmlns:a16="http://schemas.microsoft.com/office/drawing/2014/main" id="{F610FF40-09A8-680D-A37A-5D2F182355F4}"/>
              </a:ext>
            </a:extLst>
          </p:cNvPr>
          <p:cNvPicPr>
            <a:picLocks noChangeAspect="1"/>
          </p:cNvPicPr>
          <p:nvPr userDrawn="1"/>
        </p:nvPicPr>
        <p:blipFill>
          <a:blip r:embed="rId4">
            <a:alphaModFix amt="35000"/>
          </a:blip>
          <a:stretch>
            <a:fillRect/>
          </a:stretch>
        </p:blipFill>
        <p:spPr>
          <a:xfrm>
            <a:off x="10145776" y="5236104"/>
            <a:ext cx="1888067" cy="1888067"/>
          </a:xfrm>
          <a:prstGeom prst="rect">
            <a:avLst/>
          </a:prstGeom>
        </p:spPr>
      </p:pic>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solidFill>
                  <a:schemeClr val="bg1">
                    <a:lumMod val="50000"/>
                  </a:schemeClr>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solidFill>
                  <a:schemeClr val="bg1">
                    <a:lumMod val="50000"/>
                  </a:schemeClr>
                </a:solidFill>
                <a:latin typeface="+mn-lt"/>
              </a:defRPr>
            </a:lvl1pPr>
            <a:lvl2pPr>
              <a:defRPr>
                <a:solidFill>
                  <a:schemeClr val="bg1">
                    <a:lumMod val="50000"/>
                  </a:schemeClr>
                </a:solidFill>
                <a:latin typeface="+mn-lt"/>
              </a:defRPr>
            </a:lvl2pPr>
            <a:lvl3pPr>
              <a:defRPr>
                <a:solidFill>
                  <a:schemeClr val="bg1">
                    <a:lumMod val="50000"/>
                  </a:schemeClr>
                </a:solidFill>
                <a:latin typeface="+mn-lt"/>
              </a:defRPr>
            </a:lvl3pPr>
            <a:lvl4pPr>
              <a:defRPr>
                <a:solidFill>
                  <a:schemeClr val="bg1">
                    <a:lumMod val="50000"/>
                  </a:schemeClr>
                </a:solidFill>
                <a:latin typeface="+mn-lt"/>
              </a:defRPr>
            </a:lvl4pPr>
            <a:lvl5pPr>
              <a:defRPr>
                <a:solidFill>
                  <a:schemeClr val="bg1">
                    <a:lumMod val="50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solidFill>
                  <a:schemeClr val="bg1">
                    <a:lumMod val="50000"/>
                  </a:schemeClr>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solidFill>
                  <a:schemeClr val="bg1">
                    <a:lumMod val="50000"/>
                  </a:schemeClr>
                </a:solidFill>
                <a:latin typeface="+mn-lt"/>
              </a:defRPr>
            </a:lvl1pPr>
            <a:lvl2pPr>
              <a:defRPr>
                <a:solidFill>
                  <a:schemeClr val="bg1">
                    <a:lumMod val="50000"/>
                  </a:schemeClr>
                </a:solidFill>
                <a:latin typeface="+mn-lt"/>
              </a:defRPr>
            </a:lvl2pPr>
            <a:lvl3pPr>
              <a:defRPr>
                <a:solidFill>
                  <a:schemeClr val="bg1">
                    <a:lumMod val="50000"/>
                  </a:schemeClr>
                </a:solidFill>
                <a:latin typeface="+mn-lt"/>
              </a:defRPr>
            </a:lvl3pPr>
            <a:lvl4pPr>
              <a:defRPr>
                <a:solidFill>
                  <a:schemeClr val="bg1">
                    <a:lumMod val="50000"/>
                  </a:schemeClr>
                </a:solidFill>
                <a:latin typeface="+mn-lt"/>
              </a:defRPr>
            </a:lvl4pPr>
            <a:lvl5pPr>
              <a:defRPr>
                <a:solidFill>
                  <a:schemeClr val="bg1">
                    <a:lumMod val="50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solidFill>
                  <a:schemeClr val="bg1">
                    <a:lumMod val="50000"/>
                  </a:schemeClr>
                </a:solidFill>
              </a:defRPr>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pic>
        <p:nvPicPr>
          <p:cNvPr id="9" name="Picture 8" descr="Icon&#10;&#10;Description automatically generated">
            <a:extLst>
              <a:ext uri="{FF2B5EF4-FFF2-40B4-BE49-F238E27FC236}">
                <a16:creationId xmlns:a16="http://schemas.microsoft.com/office/drawing/2014/main" id="{47444EFA-55E1-DE06-86C4-BEB8B314386D}"/>
              </a:ext>
            </a:extLst>
          </p:cNvPr>
          <p:cNvPicPr>
            <a:picLocks noChangeAspect="1"/>
          </p:cNvPicPr>
          <p:nvPr userDrawn="1"/>
        </p:nvPicPr>
        <p:blipFill>
          <a:blip r:embed="rId2">
            <a:alphaModFix amt="35000"/>
          </a:blip>
          <a:stretch>
            <a:fillRect/>
          </a:stretch>
        </p:blipFill>
        <p:spPr>
          <a:xfrm>
            <a:off x="-93866" y="5236104"/>
            <a:ext cx="1888067" cy="1888067"/>
          </a:xfrm>
          <a:prstGeom prst="rect">
            <a:avLst/>
          </a:prstGeom>
        </p:spPr>
      </p:pic>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solidFill>
                  <a:schemeClr val="bg1">
                    <a:lumMod val="50000"/>
                  </a:schemeClr>
                </a:solidFill>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pic>
        <p:nvPicPr>
          <p:cNvPr id="5" name="Picture 4" descr="Icon&#10;&#10;Description automatically generated">
            <a:extLst>
              <a:ext uri="{FF2B5EF4-FFF2-40B4-BE49-F238E27FC236}">
                <a16:creationId xmlns:a16="http://schemas.microsoft.com/office/drawing/2014/main" id="{98C5789B-805B-78AA-2F9D-96EBA9B08358}"/>
              </a:ext>
            </a:extLst>
          </p:cNvPr>
          <p:cNvPicPr>
            <a:picLocks noChangeAspect="1"/>
          </p:cNvPicPr>
          <p:nvPr userDrawn="1"/>
        </p:nvPicPr>
        <p:blipFill>
          <a:blip r:embed="rId4">
            <a:alphaModFix amt="35000"/>
          </a:blip>
          <a:stretch>
            <a:fillRect/>
          </a:stretch>
        </p:blipFill>
        <p:spPr>
          <a:xfrm>
            <a:off x="-93866" y="5236104"/>
            <a:ext cx="1888067" cy="1888067"/>
          </a:xfrm>
          <a:prstGeom prst="rect">
            <a:avLst/>
          </a:prstGeom>
        </p:spPr>
      </p:pic>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solidFill>
                  <a:schemeClr val="bg1">
                    <a:lumMod val="50000"/>
                  </a:schemeClr>
                </a:solidFill>
              </a:defRPr>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lumMod val="50000"/>
                  </a:schemeClr>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bg1">
                    <a:lumMod val="50000"/>
                  </a:schemeClr>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lumMod val="50000"/>
                  </a:schemeClr>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bg1">
                    <a:lumMod val="50000"/>
                  </a:schemeClr>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lumMod val="50000"/>
                  </a:schemeClr>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bg1">
                    <a:lumMod val="50000"/>
                  </a:schemeClr>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bg1">
                    <a:lumMod val="50000"/>
                  </a:schemeClr>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lumMod val="50000"/>
                  </a:schemeClr>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bg1">
                    <a:lumMod val="50000"/>
                  </a:schemeClr>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pic>
        <p:nvPicPr>
          <p:cNvPr id="2" name="Picture 1" descr="Icon&#10;&#10;Description automatically generated">
            <a:extLst>
              <a:ext uri="{FF2B5EF4-FFF2-40B4-BE49-F238E27FC236}">
                <a16:creationId xmlns:a16="http://schemas.microsoft.com/office/drawing/2014/main" id="{6790B4AB-4031-36A2-5089-238A492CAC23}"/>
              </a:ext>
            </a:extLst>
          </p:cNvPr>
          <p:cNvPicPr>
            <a:picLocks noChangeAspect="1"/>
          </p:cNvPicPr>
          <p:nvPr userDrawn="1"/>
        </p:nvPicPr>
        <p:blipFill>
          <a:blip r:embed="rId2">
            <a:alphaModFix amt="35000"/>
          </a:blip>
          <a:stretch>
            <a:fillRect/>
          </a:stretch>
        </p:blipFill>
        <p:spPr>
          <a:xfrm>
            <a:off x="-93866" y="5236104"/>
            <a:ext cx="1888067" cy="1888067"/>
          </a:xfrm>
          <a:prstGeom prst="rect">
            <a:avLst/>
          </a:prstGeom>
        </p:spPr>
      </p:pic>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16.svg"/><Relationship Id="rId2" Type="http://schemas.openxmlformats.org/officeDocument/2006/relationships/image" Target="../media/image7.png"/><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mailto:claytonwilliams12@gmail.com" TargetMode="External"/><Relationship Id="rId2" Type="http://schemas.openxmlformats.org/officeDocument/2006/relationships/hyperlink" Target="mailto:wlwilson727@gmail.com" TargetMode="External"/><Relationship Id="rId1" Type="http://schemas.openxmlformats.org/officeDocument/2006/relationships/slideLayout" Target="../slideLayouts/slideLayout1.xml"/><Relationship Id="rId4" Type="http://schemas.openxmlformats.org/officeDocument/2006/relationships/hyperlink" Target="https://mapi.globa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5413445" y="2307186"/>
            <a:ext cx="6034216" cy="1439604"/>
          </a:xfrm>
        </p:spPr>
        <p:txBody>
          <a:bodyPr/>
          <a:lstStyle/>
          <a:p>
            <a:r>
              <a:rPr lang="en-US" dirty="0"/>
              <a:t>Connecting Healthcare with MAPI</a:t>
            </a:r>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dirty="0"/>
              <a:t>MAPI </a:t>
            </a:r>
            <a:r>
              <a:rPr lang="en-US" b="0" dirty="0">
                <a:latin typeface="Arial Nova Cond" panose="020B0604020202020204" pitchFamily="34" charset="0"/>
              </a:rPr>
              <a:t>CONNECTING HEALTHCARE</a:t>
            </a: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1</a:t>
            </a:fld>
            <a:endParaRPr lang="en-US" dirty="0"/>
          </a:p>
        </p:txBody>
      </p:sp>
    </p:spTree>
    <p:extLst>
      <p:ext uri="{BB962C8B-B14F-4D97-AF65-F5344CB8AC3E}">
        <p14:creationId xmlns:p14="http://schemas.microsoft.com/office/powerpoint/2010/main" val="2415959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F051747-E9CE-11D3-4C9A-99FF71892C9B}"/>
              </a:ext>
            </a:extLst>
          </p:cNvPr>
          <p:cNvSpPr>
            <a:spLocks noGrp="1"/>
          </p:cNvSpPr>
          <p:nvPr>
            <p:ph type="body" idx="1"/>
          </p:nvPr>
        </p:nvSpPr>
        <p:spPr>
          <a:xfrm>
            <a:off x="849880" y="1559677"/>
            <a:ext cx="5157787" cy="823912"/>
          </a:xfrm>
        </p:spPr>
        <p:txBody>
          <a:bodyPr/>
          <a:lstStyle/>
          <a:p>
            <a:r>
              <a:rPr lang="en-US" dirty="0"/>
              <a:t>Opportunities</a:t>
            </a:r>
          </a:p>
        </p:txBody>
      </p:sp>
      <p:graphicFrame>
        <p:nvGraphicFramePr>
          <p:cNvPr id="9" name="Content Placeholder 8">
            <a:extLst>
              <a:ext uri="{FF2B5EF4-FFF2-40B4-BE49-F238E27FC236}">
                <a16:creationId xmlns:a16="http://schemas.microsoft.com/office/drawing/2014/main" id="{EC18091D-287B-3133-49B5-3C18711C60B3}"/>
              </a:ext>
            </a:extLst>
          </p:cNvPr>
          <p:cNvGraphicFramePr>
            <a:graphicFrameLocks noGrp="1"/>
          </p:cNvGraphicFramePr>
          <p:nvPr>
            <p:ph sz="half" idx="2"/>
            <p:extLst>
              <p:ext uri="{D42A27DB-BD31-4B8C-83A1-F6EECF244321}">
                <p14:modId xmlns:p14="http://schemas.microsoft.com/office/powerpoint/2010/main" val="165199787"/>
              </p:ext>
            </p:extLst>
          </p:nvPr>
        </p:nvGraphicFramePr>
        <p:xfrm>
          <a:off x="849313" y="2452683"/>
          <a:ext cx="5157787" cy="36845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 Placeholder 3">
            <a:extLst>
              <a:ext uri="{FF2B5EF4-FFF2-40B4-BE49-F238E27FC236}">
                <a16:creationId xmlns:a16="http://schemas.microsoft.com/office/drawing/2014/main" id="{45708438-D840-62FC-DC74-4B9D1F799387}"/>
              </a:ext>
            </a:extLst>
          </p:cNvPr>
          <p:cNvSpPr>
            <a:spLocks noGrp="1"/>
          </p:cNvSpPr>
          <p:nvPr>
            <p:ph type="body" sz="quarter" idx="3"/>
          </p:nvPr>
        </p:nvSpPr>
        <p:spPr>
          <a:xfrm>
            <a:off x="6182292" y="1559677"/>
            <a:ext cx="5183188" cy="823912"/>
          </a:xfrm>
        </p:spPr>
        <p:txBody>
          <a:bodyPr/>
          <a:lstStyle/>
          <a:p>
            <a:r>
              <a:rPr lang="en-US" dirty="0"/>
              <a:t>MAPI Solutions</a:t>
            </a:r>
          </a:p>
        </p:txBody>
      </p:sp>
      <p:graphicFrame>
        <p:nvGraphicFramePr>
          <p:cNvPr id="10" name="Content Placeholder 9">
            <a:extLst>
              <a:ext uri="{FF2B5EF4-FFF2-40B4-BE49-F238E27FC236}">
                <a16:creationId xmlns:a16="http://schemas.microsoft.com/office/drawing/2014/main" id="{C7EC4523-BAC5-BD77-A9BB-B71CFD752E79}"/>
              </a:ext>
            </a:extLst>
          </p:cNvPr>
          <p:cNvGraphicFramePr>
            <a:graphicFrameLocks noGrp="1"/>
          </p:cNvGraphicFramePr>
          <p:nvPr>
            <p:ph sz="quarter" idx="4"/>
            <p:extLst>
              <p:ext uri="{D42A27DB-BD31-4B8C-83A1-F6EECF244321}">
                <p14:modId xmlns:p14="http://schemas.microsoft.com/office/powerpoint/2010/main" val="768921622"/>
              </p:ext>
            </p:extLst>
          </p:nvPr>
        </p:nvGraphicFramePr>
        <p:xfrm>
          <a:off x="6181725" y="2452683"/>
          <a:ext cx="5183188" cy="368458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6" name="Title 5">
            <a:extLst>
              <a:ext uri="{FF2B5EF4-FFF2-40B4-BE49-F238E27FC236}">
                <a16:creationId xmlns:a16="http://schemas.microsoft.com/office/drawing/2014/main" id="{E264F280-56D9-8479-E700-C03D81F48DB4}"/>
              </a:ext>
            </a:extLst>
          </p:cNvPr>
          <p:cNvSpPr>
            <a:spLocks noGrp="1"/>
          </p:cNvSpPr>
          <p:nvPr>
            <p:ph type="title"/>
          </p:nvPr>
        </p:nvSpPr>
        <p:spPr/>
        <p:txBody>
          <a:bodyPr/>
          <a:lstStyle/>
          <a:p>
            <a:r>
              <a:rPr lang="en-US" dirty="0"/>
              <a:t>Connecting Healthcare</a:t>
            </a:r>
          </a:p>
        </p:txBody>
      </p:sp>
      <p:sp>
        <p:nvSpPr>
          <p:cNvPr id="7" name="Footer Placeholder 6">
            <a:extLst>
              <a:ext uri="{FF2B5EF4-FFF2-40B4-BE49-F238E27FC236}">
                <a16:creationId xmlns:a16="http://schemas.microsoft.com/office/drawing/2014/main" id="{A08958ED-E7D5-4601-2D45-E6F7107C6528}"/>
              </a:ext>
            </a:extLst>
          </p:cNvPr>
          <p:cNvSpPr>
            <a:spLocks noGrp="1"/>
          </p:cNvSpPr>
          <p:nvPr>
            <p:ph type="ftr" sz="quarter" idx="10"/>
          </p:nvPr>
        </p:nvSpPr>
        <p:spPr/>
        <p:txBody>
          <a:bodyPr/>
          <a:lstStyle/>
          <a:p>
            <a:r>
              <a:rPr lang="en-US" dirty="0"/>
              <a:t>MAPI </a:t>
            </a:r>
            <a:r>
              <a:rPr lang="en-US" b="0" dirty="0">
                <a:latin typeface="Arial Nova Cond" panose="020B0604020202020204" pitchFamily="34" charset="0"/>
              </a:rPr>
              <a:t>CONNECTING HEALTHCARE</a:t>
            </a:r>
          </a:p>
        </p:txBody>
      </p:sp>
      <p:sp>
        <p:nvSpPr>
          <p:cNvPr id="8" name="Slide Number Placeholder 7">
            <a:extLst>
              <a:ext uri="{FF2B5EF4-FFF2-40B4-BE49-F238E27FC236}">
                <a16:creationId xmlns:a16="http://schemas.microsoft.com/office/drawing/2014/main" id="{1E46208C-9AF5-7918-899F-9DD952AFA5D6}"/>
              </a:ext>
            </a:extLst>
          </p:cNvPr>
          <p:cNvSpPr>
            <a:spLocks noGrp="1"/>
          </p:cNvSpPr>
          <p:nvPr>
            <p:ph type="sldNum" sz="quarter" idx="11"/>
          </p:nvPr>
        </p:nvSpPr>
        <p:spPr/>
        <p:txBody>
          <a:bodyPr/>
          <a:lstStyle/>
          <a:p>
            <a:fld id="{09A01C0A-2BB6-49E7-91A3-DCB9F9F59583}" type="slidenum">
              <a:rPr lang="en-US" smtClean="0"/>
              <a:pPr/>
              <a:t>2</a:t>
            </a:fld>
            <a:endParaRPr lang="en-US" dirty="0"/>
          </a:p>
        </p:txBody>
      </p:sp>
    </p:spTree>
    <p:extLst>
      <p:ext uri="{BB962C8B-B14F-4D97-AF65-F5344CB8AC3E}">
        <p14:creationId xmlns:p14="http://schemas.microsoft.com/office/powerpoint/2010/main" val="687206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CCA8F-F6AE-0E08-CA2E-DBF1EA3A9CDD}"/>
              </a:ext>
            </a:extLst>
          </p:cNvPr>
          <p:cNvSpPr>
            <a:spLocks noGrp="1"/>
          </p:cNvSpPr>
          <p:nvPr>
            <p:ph type="title"/>
          </p:nvPr>
        </p:nvSpPr>
        <p:spPr/>
        <p:txBody>
          <a:bodyPr/>
          <a:lstStyle/>
          <a:p>
            <a:r>
              <a:rPr lang="en-US" dirty="0"/>
              <a:t>A Disconnected Encounter</a:t>
            </a:r>
          </a:p>
        </p:txBody>
      </p:sp>
      <p:pic>
        <p:nvPicPr>
          <p:cNvPr id="15" name="Picture Placeholder 14" descr="Heart with solid fill">
            <a:extLst>
              <a:ext uri="{FF2B5EF4-FFF2-40B4-BE49-F238E27FC236}">
                <a16:creationId xmlns:a16="http://schemas.microsoft.com/office/drawing/2014/main" id="{BCB77452-446D-8749-5476-C123783D17FB}"/>
              </a:ext>
            </a:extLst>
          </p:cNvPr>
          <p:cNvPicPr>
            <a:picLocks noGrp="1" noChangeAspect="1"/>
          </p:cNvPicPr>
          <p:nvPr>
            <p:ph type="pic" sz="quarter" idx="32"/>
          </p:nvPr>
        </p:nvPicPr>
        <p:blipFill>
          <a:blip r:embed="rId2">
            <a:extLst>
              <a:ext uri="{96DAC541-7B7A-43D3-8B79-37D633B846F1}">
                <asvg:svgBlip xmlns:asvg="http://schemas.microsoft.com/office/drawing/2016/SVG/main" r:embed="rId3"/>
              </a:ext>
            </a:extLst>
          </a:blip>
          <a:srcRect t="5274" b="5274"/>
          <a:stretch>
            <a:fillRect/>
          </a:stretch>
        </p:blipFill>
        <p:spPr/>
      </p:pic>
      <p:sp>
        <p:nvSpPr>
          <p:cNvPr id="5" name="Content Placeholder 4">
            <a:extLst>
              <a:ext uri="{FF2B5EF4-FFF2-40B4-BE49-F238E27FC236}">
                <a16:creationId xmlns:a16="http://schemas.microsoft.com/office/drawing/2014/main" id="{F8B6C43E-5196-CA09-4CD6-DE8BF77AAF0C}"/>
              </a:ext>
            </a:extLst>
          </p:cNvPr>
          <p:cNvSpPr>
            <a:spLocks noGrp="1"/>
          </p:cNvSpPr>
          <p:nvPr>
            <p:ph idx="10"/>
          </p:nvPr>
        </p:nvSpPr>
        <p:spPr>
          <a:xfrm>
            <a:off x="844257" y="3325091"/>
            <a:ext cx="2944737" cy="1662545"/>
          </a:xfrm>
        </p:spPr>
        <p:txBody>
          <a:bodyPr/>
          <a:lstStyle/>
          <a:p>
            <a:pPr marL="0" indent="0">
              <a:buNone/>
            </a:pPr>
            <a:r>
              <a:rPr lang="en-US" b="0" i="0" dirty="0">
                <a:solidFill>
                  <a:srgbClr val="374151"/>
                </a:solidFill>
                <a:effectLst/>
                <a:latin typeface="Söhne"/>
              </a:rPr>
              <a:t>A patient sought medical attention from an independent cardiologist who utilizes a small Electronic Health Record (EHR) system. The cardiologist wrote visit notes, ordered lab tests, and prescribed new medications for the patient during this visit within the EHR.</a:t>
            </a:r>
            <a:endParaRPr lang="en-US" dirty="0"/>
          </a:p>
        </p:txBody>
      </p:sp>
      <p:pic>
        <p:nvPicPr>
          <p:cNvPr id="17" name="Picture Placeholder 16" descr="Home with solid fill">
            <a:extLst>
              <a:ext uri="{FF2B5EF4-FFF2-40B4-BE49-F238E27FC236}">
                <a16:creationId xmlns:a16="http://schemas.microsoft.com/office/drawing/2014/main" id="{53F62BF2-F80E-2B09-C496-19B47A139A1F}"/>
              </a:ext>
            </a:extLst>
          </p:cNvPr>
          <p:cNvPicPr>
            <a:picLocks noGrp="1" noChangeAspect="1"/>
          </p:cNvPicPr>
          <p:nvPr>
            <p:ph type="pic" sz="quarter" idx="30"/>
          </p:nvPr>
        </p:nvPicPr>
        <p:blipFill>
          <a:blip r:embed="rId4">
            <a:extLst>
              <a:ext uri="{96DAC541-7B7A-43D3-8B79-37D633B846F1}">
                <asvg:svgBlip xmlns:asvg="http://schemas.microsoft.com/office/drawing/2016/SVG/main" r:embed="rId5"/>
              </a:ext>
            </a:extLst>
          </a:blip>
          <a:srcRect t="5335" b="5335"/>
          <a:stretch>
            <a:fillRect/>
          </a:stretch>
        </p:blipFill>
        <p:spPr/>
      </p:pic>
      <p:sp>
        <p:nvSpPr>
          <p:cNvPr id="8" name="Content Placeholder 7">
            <a:extLst>
              <a:ext uri="{FF2B5EF4-FFF2-40B4-BE49-F238E27FC236}">
                <a16:creationId xmlns:a16="http://schemas.microsoft.com/office/drawing/2014/main" id="{189F3F33-B929-3700-B03F-CC006DDBD69F}"/>
              </a:ext>
            </a:extLst>
          </p:cNvPr>
          <p:cNvSpPr>
            <a:spLocks noGrp="1"/>
          </p:cNvSpPr>
          <p:nvPr>
            <p:ph idx="12"/>
          </p:nvPr>
        </p:nvSpPr>
        <p:spPr>
          <a:xfrm>
            <a:off x="4617226" y="3325092"/>
            <a:ext cx="2944737" cy="3025702"/>
          </a:xfrm>
        </p:spPr>
        <p:txBody>
          <a:bodyPr/>
          <a:lstStyle/>
          <a:p>
            <a:pPr marL="0" indent="0">
              <a:buNone/>
            </a:pPr>
            <a:r>
              <a:rPr lang="en-US" b="0" i="0" dirty="0">
                <a:solidFill>
                  <a:srgbClr val="374151"/>
                </a:solidFill>
                <a:effectLst/>
                <a:latin typeface="Söhne"/>
              </a:rPr>
              <a:t>The patient gets lab work completed and </a:t>
            </a:r>
            <a:r>
              <a:rPr lang="en-US" dirty="0">
                <a:solidFill>
                  <a:srgbClr val="374151"/>
                </a:solidFill>
                <a:latin typeface="Söhne"/>
              </a:rPr>
              <a:t>awaits results.  </a:t>
            </a:r>
            <a:r>
              <a:rPr lang="en-US" b="0" i="0" dirty="0">
                <a:solidFill>
                  <a:srgbClr val="374151"/>
                </a:solidFill>
                <a:effectLst/>
                <a:latin typeface="Söhne"/>
              </a:rPr>
              <a:t>However, the EHR system used by the cardiologis</a:t>
            </a:r>
            <a:r>
              <a:rPr lang="en-US" dirty="0">
                <a:solidFill>
                  <a:srgbClr val="374151"/>
                </a:solidFill>
                <a:latin typeface="Söhne"/>
              </a:rPr>
              <a:t>t </a:t>
            </a:r>
            <a:r>
              <a:rPr lang="en-US" b="0" i="0" dirty="0">
                <a:solidFill>
                  <a:srgbClr val="374151"/>
                </a:solidFill>
                <a:effectLst/>
                <a:latin typeface="Söhne"/>
              </a:rPr>
              <a:t>does not offer a patient portal, which prevents the patient from accessing their lab results at home.</a:t>
            </a:r>
            <a:endParaRPr lang="en-US" dirty="0"/>
          </a:p>
        </p:txBody>
      </p:sp>
      <p:pic>
        <p:nvPicPr>
          <p:cNvPr id="19" name="Picture Placeholder 18" descr="Broken Heart with solid fill">
            <a:extLst>
              <a:ext uri="{FF2B5EF4-FFF2-40B4-BE49-F238E27FC236}">
                <a16:creationId xmlns:a16="http://schemas.microsoft.com/office/drawing/2014/main" id="{D24F49C1-3788-0B73-77CF-0E1E7286BBFA}"/>
              </a:ext>
            </a:extLst>
          </p:cNvPr>
          <p:cNvPicPr>
            <a:picLocks noGrp="1" noChangeAspect="1"/>
          </p:cNvPicPr>
          <p:nvPr>
            <p:ph type="pic" sz="quarter" idx="31"/>
          </p:nvPr>
        </p:nvPicPr>
        <p:blipFill>
          <a:blip r:embed="rId6">
            <a:extLst>
              <a:ext uri="{96DAC541-7B7A-43D3-8B79-37D633B846F1}">
                <asvg:svgBlip xmlns:asvg="http://schemas.microsoft.com/office/drawing/2016/SVG/main" r:embed="rId7"/>
              </a:ext>
            </a:extLst>
          </a:blip>
          <a:srcRect t="5404" b="5404"/>
          <a:stretch>
            <a:fillRect/>
          </a:stretch>
        </p:blipFill>
        <p:spPr/>
      </p:pic>
      <p:sp>
        <p:nvSpPr>
          <p:cNvPr id="11" name="Content Placeholder 10">
            <a:extLst>
              <a:ext uri="{FF2B5EF4-FFF2-40B4-BE49-F238E27FC236}">
                <a16:creationId xmlns:a16="http://schemas.microsoft.com/office/drawing/2014/main" id="{2B702820-3625-9093-F3D4-58A09659810C}"/>
              </a:ext>
            </a:extLst>
          </p:cNvPr>
          <p:cNvSpPr>
            <a:spLocks noGrp="1"/>
          </p:cNvSpPr>
          <p:nvPr>
            <p:ph idx="11"/>
          </p:nvPr>
        </p:nvSpPr>
        <p:spPr>
          <a:xfrm>
            <a:off x="8398539" y="3290555"/>
            <a:ext cx="2944737" cy="3025702"/>
          </a:xfrm>
        </p:spPr>
        <p:txBody>
          <a:bodyPr/>
          <a:lstStyle/>
          <a:p>
            <a:pPr marL="0" indent="0">
              <a:buNone/>
            </a:pPr>
            <a:r>
              <a:rPr lang="en-US" b="0" i="0" dirty="0">
                <a:solidFill>
                  <a:srgbClr val="374151"/>
                </a:solidFill>
                <a:effectLst/>
                <a:latin typeface="Söhne"/>
              </a:rPr>
              <a:t>When the patient experiences chest pain later in the week and goes to the Emergency Room (ER), they discover that the ER uses a different EHR system than the cardiologist. Consequently, the ER staff cannot access the notes, labs, and medications provided by the cardiologist. Because the patient was unaware of their lab results, the ER staff had to redraw and analyze the same labs, leading to additional costs and an extra blood draw for the patient. Moreover, this process took more time, delaying the ER provider's clinical decision-making process.</a:t>
            </a:r>
            <a:endParaRPr lang="en-US" dirty="0"/>
          </a:p>
        </p:txBody>
      </p:sp>
      <p:sp>
        <p:nvSpPr>
          <p:cNvPr id="12" name="Footer Placeholder 11">
            <a:extLst>
              <a:ext uri="{FF2B5EF4-FFF2-40B4-BE49-F238E27FC236}">
                <a16:creationId xmlns:a16="http://schemas.microsoft.com/office/drawing/2014/main" id="{86462328-BD9D-E9A5-39CE-32077268D5F9}"/>
              </a:ext>
            </a:extLst>
          </p:cNvPr>
          <p:cNvSpPr>
            <a:spLocks noGrp="1"/>
          </p:cNvSpPr>
          <p:nvPr>
            <p:ph type="ftr" sz="quarter" idx="33"/>
          </p:nvPr>
        </p:nvSpPr>
        <p:spPr/>
        <p:txBody>
          <a:bodyPr/>
          <a:lstStyle/>
          <a:p>
            <a:r>
              <a:rPr lang="en-US" dirty="0"/>
              <a:t>MAPI </a:t>
            </a:r>
            <a:r>
              <a:rPr lang="en-US" b="0" dirty="0">
                <a:latin typeface="Arial Nova Cond" panose="020B0604020202020204" pitchFamily="34" charset="0"/>
              </a:rPr>
              <a:t>CONNECTING HEALTHCARE</a:t>
            </a:r>
          </a:p>
        </p:txBody>
      </p:sp>
      <p:sp>
        <p:nvSpPr>
          <p:cNvPr id="13" name="Slide Number Placeholder 12">
            <a:extLst>
              <a:ext uri="{FF2B5EF4-FFF2-40B4-BE49-F238E27FC236}">
                <a16:creationId xmlns:a16="http://schemas.microsoft.com/office/drawing/2014/main" id="{3A9D50C0-F708-CC14-F443-FC98E65CC250}"/>
              </a:ext>
            </a:extLst>
          </p:cNvPr>
          <p:cNvSpPr>
            <a:spLocks noGrp="1"/>
          </p:cNvSpPr>
          <p:nvPr>
            <p:ph type="sldNum" sz="quarter" idx="34"/>
          </p:nvPr>
        </p:nvSpPr>
        <p:spPr/>
        <p:txBody>
          <a:bodyPr/>
          <a:lstStyle/>
          <a:p>
            <a:fld id="{09A01C0A-2BB6-49E7-91A3-DCB9F9F59583}" type="slidenum">
              <a:rPr lang="en-US" smtClean="0"/>
              <a:pPr/>
              <a:t>3</a:t>
            </a:fld>
            <a:endParaRPr lang="en-US" dirty="0"/>
          </a:p>
        </p:txBody>
      </p:sp>
    </p:spTree>
    <p:extLst>
      <p:ext uri="{BB962C8B-B14F-4D97-AF65-F5344CB8AC3E}">
        <p14:creationId xmlns:p14="http://schemas.microsoft.com/office/powerpoint/2010/main" val="1235925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CCA8F-F6AE-0E08-CA2E-DBF1EA3A9CDD}"/>
              </a:ext>
            </a:extLst>
          </p:cNvPr>
          <p:cNvSpPr>
            <a:spLocks noGrp="1"/>
          </p:cNvSpPr>
          <p:nvPr>
            <p:ph type="title"/>
          </p:nvPr>
        </p:nvSpPr>
        <p:spPr/>
        <p:txBody>
          <a:bodyPr/>
          <a:lstStyle/>
          <a:p>
            <a:r>
              <a:rPr lang="en-US" dirty="0"/>
              <a:t>Connected with MAPI</a:t>
            </a:r>
          </a:p>
        </p:txBody>
      </p:sp>
      <p:pic>
        <p:nvPicPr>
          <p:cNvPr id="15" name="Picture Placeholder 14" descr="Heart with solid fill">
            <a:extLst>
              <a:ext uri="{FF2B5EF4-FFF2-40B4-BE49-F238E27FC236}">
                <a16:creationId xmlns:a16="http://schemas.microsoft.com/office/drawing/2014/main" id="{BCB77452-446D-8749-5476-C123783D17FB}"/>
              </a:ext>
            </a:extLst>
          </p:cNvPr>
          <p:cNvPicPr>
            <a:picLocks noGrp="1" noChangeAspect="1"/>
          </p:cNvPicPr>
          <p:nvPr>
            <p:ph type="pic" sz="quarter" idx="32"/>
          </p:nvPr>
        </p:nvPicPr>
        <p:blipFill>
          <a:blip r:embed="rId2">
            <a:extLst>
              <a:ext uri="{96DAC541-7B7A-43D3-8B79-37D633B846F1}">
                <asvg:svgBlip xmlns:asvg="http://schemas.microsoft.com/office/drawing/2016/SVG/main" r:embed="rId3"/>
              </a:ext>
            </a:extLst>
          </a:blip>
          <a:srcRect t="5274" b="5274"/>
          <a:stretch>
            <a:fillRect/>
          </a:stretch>
        </p:blipFill>
        <p:spPr/>
      </p:pic>
      <p:sp>
        <p:nvSpPr>
          <p:cNvPr id="5" name="Content Placeholder 4">
            <a:extLst>
              <a:ext uri="{FF2B5EF4-FFF2-40B4-BE49-F238E27FC236}">
                <a16:creationId xmlns:a16="http://schemas.microsoft.com/office/drawing/2014/main" id="{F8B6C43E-5196-CA09-4CD6-DE8BF77AAF0C}"/>
              </a:ext>
            </a:extLst>
          </p:cNvPr>
          <p:cNvSpPr>
            <a:spLocks noGrp="1"/>
          </p:cNvSpPr>
          <p:nvPr>
            <p:ph idx="10"/>
          </p:nvPr>
        </p:nvSpPr>
        <p:spPr>
          <a:xfrm>
            <a:off x="844257" y="3325091"/>
            <a:ext cx="2944737" cy="1662545"/>
          </a:xfrm>
        </p:spPr>
        <p:txBody>
          <a:bodyPr/>
          <a:lstStyle/>
          <a:p>
            <a:pPr marL="0" indent="0">
              <a:buNone/>
            </a:pPr>
            <a:r>
              <a:rPr lang="en-US" b="0" i="0" dirty="0">
                <a:solidFill>
                  <a:srgbClr val="374151"/>
                </a:solidFill>
                <a:effectLst/>
                <a:latin typeface="Söhne"/>
              </a:rPr>
              <a:t>A patient sought medical attention from an independent cardiologist who utilizes a small Electronic Health Record (EHR) system. The cardiologist wrote visit notes, ordered lab tests, and prescribed new medications for the patient during this visit within the EHR.</a:t>
            </a:r>
            <a:endParaRPr lang="en-US" dirty="0"/>
          </a:p>
        </p:txBody>
      </p:sp>
      <p:sp>
        <p:nvSpPr>
          <p:cNvPr id="8" name="Content Placeholder 7">
            <a:extLst>
              <a:ext uri="{FF2B5EF4-FFF2-40B4-BE49-F238E27FC236}">
                <a16:creationId xmlns:a16="http://schemas.microsoft.com/office/drawing/2014/main" id="{189F3F33-B929-3700-B03F-CC006DDBD69F}"/>
              </a:ext>
            </a:extLst>
          </p:cNvPr>
          <p:cNvSpPr>
            <a:spLocks noGrp="1"/>
          </p:cNvSpPr>
          <p:nvPr>
            <p:ph idx="12"/>
          </p:nvPr>
        </p:nvSpPr>
        <p:spPr>
          <a:xfrm>
            <a:off x="4617226" y="3325092"/>
            <a:ext cx="2944737" cy="3025702"/>
          </a:xfrm>
        </p:spPr>
        <p:txBody>
          <a:bodyPr/>
          <a:lstStyle/>
          <a:p>
            <a:pPr marL="0" indent="0">
              <a:buNone/>
            </a:pPr>
            <a:r>
              <a:rPr lang="en-US" b="0" i="0" dirty="0">
                <a:solidFill>
                  <a:srgbClr val="374151"/>
                </a:solidFill>
                <a:effectLst/>
                <a:latin typeface="Söhne"/>
              </a:rPr>
              <a:t>The patient gets lab work completed and </a:t>
            </a:r>
            <a:r>
              <a:rPr lang="en-US" dirty="0">
                <a:solidFill>
                  <a:srgbClr val="374151"/>
                </a:solidFill>
                <a:latin typeface="Söhne"/>
              </a:rPr>
              <a:t>awaits results.  Although the cardiologist’s EHR does not offer a patient portal, the patient is able to request their visit record and lab results via MAPI and receives them almost immediately.</a:t>
            </a:r>
            <a:endParaRPr lang="en-US" dirty="0"/>
          </a:p>
        </p:txBody>
      </p:sp>
      <p:sp>
        <p:nvSpPr>
          <p:cNvPr id="11" name="Content Placeholder 10">
            <a:extLst>
              <a:ext uri="{FF2B5EF4-FFF2-40B4-BE49-F238E27FC236}">
                <a16:creationId xmlns:a16="http://schemas.microsoft.com/office/drawing/2014/main" id="{2B702820-3625-9093-F3D4-58A09659810C}"/>
              </a:ext>
            </a:extLst>
          </p:cNvPr>
          <p:cNvSpPr>
            <a:spLocks noGrp="1"/>
          </p:cNvSpPr>
          <p:nvPr>
            <p:ph idx="11"/>
          </p:nvPr>
        </p:nvSpPr>
        <p:spPr>
          <a:xfrm>
            <a:off x="8398539" y="3290555"/>
            <a:ext cx="2944737" cy="3025702"/>
          </a:xfrm>
        </p:spPr>
        <p:txBody>
          <a:bodyPr/>
          <a:lstStyle/>
          <a:p>
            <a:pPr marL="0" indent="0">
              <a:buNone/>
            </a:pPr>
            <a:r>
              <a:rPr lang="en-US" b="0" i="0" dirty="0">
                <a:solidFill>
                  <a:srgbClr val="374151"/>
                </a:solidFill>
                <a:effectLst/>
                <a:latin typeface="Söhne"/>
              </a:rPr>
              <a:t>When the patient experiences chest pain later in the week and goes to the Emergency Room (ER), they discover that the ER uses a different EHR system than the cardiologist</a:t>
            </a:r>
            <a:r>
              <a:rPr lang="en-US" dirty="0">
                <a:solidFill>
                  <a:srgbClr val="374151"/>
                </a:solidFill>
                <a:latin typeface="Söhne"/>
              </a:rPr>
              <a:t>. Fortunately, the patient uses MAPI to connect to the ER organization and share their cardiologist record and lab results with the ER provider in real-time. This resulted in more timely care and fewer costs for the patient and eliminated the need for a duplicative blood draw.</a:t>
            </a:r>
            <a:endParaRPr lang="en-US" dirty="0"/>
          </a:p>
        </p:txBody>
      </p:sp>
      <p:sp>
        <p:nvSpPr>
          <p:cNvPr id="12" name="Footer Placeholder 11">
            <a:extLst>
              <a:ext uri="{FF2B5EF4-FFF2-40B4-BE49-F238E27FC236}">
                <a16:creationId xmlns:a16="http://schemas.microsoft.com/office/drawing/2014/main" id="{86462328-BD9D-E9A5-39CE-32077268D5F9}"/>
              </a:ext>
            </a:extLst>
          </p:cNvPr>
          <p:cNvSpPr>
            <a:spLocks noGrp="1"/>
          </p:cNvSpPr>
          <p:nvPr>
            <p:ph type="ftr" sz="quarter" idx="33"/>
          </p:nvPr>
        </p:nvSpPr>
        <p:spPr/>
        <p:txBody>
          <a:bodyPr/>
          <a:lstStyle/>
          <a:p>
            <a:r>
              <a:rPr lang="en-US" dirty="0"/>
              <a:t>MAPI </a:t>
            </a:r>
            <a:r>
              <a:rPr lang="en-US" b="0" dirty="0">
                <a:latin typeface="Arial Nova Cond" panose="020B0604020202020204" pitchFamily="34" charset="0"/>
              </a:rPr>
              <a:t>CONNECTING HEALTHCARE</a:t>
            </a:r>
          </a:p>
        </p:txBody>
      </p:sp>
      <p:sp>
        <p:nvSpPr>
          <p:cNvPr id="13" name="Slide Number Placeholder 12">
            <a:extLst>
              <a:ext uri="{FF2B5EF4-FFF2-40B4-BE49-F238E27FC236}">
                <a16:creationId xmlns:a16="http://schemas.microsoft.com/office/drawing/2014/main" id="{3A9D50C0-F708-CC14-F443-FC98E65CC250}"/>
              </a:ext>
            </a:extLst>
          </p:cNvPr>
          <p:cNvSpPr>
            <a:spLocks noGrp="1"/>
          </p:cNvSpPr>
          <p:nvPr>
            <p:ph type="sldNum" sz="quarter" idx="34"/>
          </p:nvPr>
        </p:nvSpPr>
        <p:spPr/>
        <p:txBody>
          <a:bodyPr/>
          <a:lstStyle/>
          <a:p>
            <a:fld id="{09A01C0A-2BB6-49E7-91A3-DCB9F9F59583}" type="slidenum">
              <a:rPr lang="en-US" smtClean="0"/>
              <a:pPr/>
              <a:t>4</a:t>
            </a:fld>
            <a:endParaRPr lang="en-US" dirty="0"/>
          </a:p>
        </p:txBody>
      </p:sp>
      <p:pic>
        <p:nvPicPr>
          <p:cNvPr id="7" name="Picture Placeholder 6" descr="Home1 with solid fill">
            <a:extLst>
              <a:ext uri="{FF2B5EF4-FFF2-40B4-BE49-F238E27FC236}">
                <a16:creationId xmlns:a16="http://schemas.microsoft.com/office/drawing/2014/main" id="{7B6465BA-FD53-4111-58A9-358E07FB46B3}"/>
              </a:ext>
            </a:extLst>
          </p:cNvPr>
          <p:cNvPicPr>
            <a:picLocks noGrp="1" noChangeAspect="1"/>
          </p:cNvPicPr>
          <p:nvPr>
            <p:ph type="pic" sz="quarter" idx="30"/>
          </p:nvPr>
        </p:nvPicPr>
        <p:blipFill>
          <a:blip r:embed="rId4">
            <a:extLst>
              <a:ext uri="{96DAC541-7B7A-43D3-8B79-37D633B846F1}">
                <asvg:svgBlip xmlns:asvg="http://schemas.microsoft.com/office/drawing/2016/SVG/main" r:embed="rId5"/>
              </a:ext>
            </a:extLst>
          </a:blip>
          <a:srcRect t="5335" b="5335"/>
          <a:stretch>
            <a:fillRect/>
          </a:stretch>
        </p:blipFill>
        <p:spPr/>
      </p:pic>
      <p:pic>
        <p:nvPicPr>
          <p:cNvPr id="16" name="Picture Placeholder 15" descr="Cycle with people with solid fill">
            <a:extLst>
              <a:ext uri="{FF2B5EF4-FFF2-40B4-BE49-F238E27FC236}">
                <a16:creationId xmlns:a16="http://schemas.microsoft.com/office/drawing/2014/main" id="{F69061DF-E341-FD67-D61B-902B603E7DCD}"/>
              </a:ext>
            </a:extLst>
          </p:cNvPr>
          <p:cNvPicPr>
            <a:picLocks noGrp="1" noChangeAspect="1"/>
          </p:cNvPicPr>
          <p:nvPr>
            <p:ph type="pic" sz="quarter" idx="31"/>
          </p:nvPr>
        </p:nvPicPr>
        <p:blipFill>
          <a:blip r:embed="rId6">
            <a:extLst>
              <a:ext uri="{96DAC541-7B7A-43D3-8B79-37D633B846F1}">
                <asvg:svgBlip xmlns:asvg="http://schemas.microsoft.com/office/drawing/2016/SVG/main" r:embed="rId7"/>
              </a:ext>
            </a:extLst>
          </a:blip>
          <a:srcRect t="5404" b="5404"/>
          <a:stretch>
            <a:fillRect/>
          </a:stretch>
        </p:blipFill>
        <p:spPr/>
      </p:pic>
    </p:spTree>
    <p:extLst>
      <p:ext uri="{BB962C8B-B14F-4D97-AF65-F5344CB8AC3E}">
        <p14:creationId xmlns:p14="http://schemas.microsoft.com/office/powerpoint/2010/main" val="34178181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92605-6B82-9EA8-0245-44CCDF5415D0}"/>
              </a:ext>
            </a:extLst>
          </p:cNvPr>
          <p:cNvSpPr>
            <a:spLocks noGrp="1"/>
          </p:cNvSpPr>
          <p:nvPr>
            <p:ph type="title"/>
          </p:nvPr>
        </p:nvSpPr>
        <p:spPr/>
        <p:txBody>
          <a:bodyPr/>
          <a:lstStyle/>
          <a:p>
            <a:r>
              <a:rPr lang="en-US" dirty="0"/>
              <a:t>Community Contribution</a:t>
            </a:r>
          </a:p>
        </p:txBody>
      </p:sp>
      <p:graphicFrame>
        <p:nvGraphicFramePr>
          <p:cNvPr id="6" name="Content Placeholder 5">
            <a:extLst>
              <a:ext uri="{FF2B5EF4-FFF2-40B4-BE49-F238E27FC236}">
                <a16:creationId xmlns:a16="http://schemas.microsoft.com/office/drawing/2014/main" id="{1F495371-C011-4CFC-9A32-2890D3AF5778}"/>
              </a:ext>
            </a:extLst>
          </p:cNvPr>
          <p:cNvGraphicFramePr>
            <a:graphicFrameLocks noGrp="1"/>
          </p:cNvGraphicFramePr>
          <p:nvPr>
            <p:ph sz="half" idx="2"/>
            <p:extLst>
              <p:ext uri="{D42A27DB-BD31-4B8C-83A1-F6EECF244321}">
                <p14:modId xmlns:p14="http://schemas.microsoft.com/office/powerpoint/2010/main" val="46250779"/>
              </p:ext>
            </p:extLst>
          </p:nvPr>
        </p:nvGraphicFramePr>
        <p:xfrm>
          <a:off x="850900" y="1269999"/>
          <a:ext cx="10125075" cy="52554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F09F88DD-84A7-852D-92FE-F93BE1CC7FC0}"/>
              </a:ext>
            </a:extLst>
          </p:cNvPr>
          <p:cNvSpPr>
            <a:spLocks noGrp="1"/>
          </p:cNvSpPr>
          <p:nvPr>
            <p:ph type="ftr" sz="quarter" idx="10"/>
          </p:nvPr>
        </p:nvSpPr>
        <p:spPr/>
        <p:txBody>
          <a:bodyPr/>
          <a:lstStyle/>
          <a:p>
            <a:r>
              <a:rPr lang="en-US" dirty="0"/>
              <a:t>MAPI </a:t>
            </a:r>
            <a:r>
              <a:rPr lang="en-US" b="0" dirty="0">
                <a:latin typeface="Arial Nova Cond" panose="020B0604020202020204" pitchFamily="34" charset="0"/>
              </a:rPr>
              <a:t>CONNECTING HEALTHCARE</a:t>
            </a:r>
          </a:p>
        </p:txBody>
      </p:sp>
      <p:sp>
        <p:nvSpPr>
          <p:cNvPr id="5" name="Slide Number Placeholder 4">
            <a:extLst>
              <a:ext uri="{FF2B5EF4-FFF2-40B4-BE49-F238E27FC236}">
                <a16:creationId xmlns:a16="http://schemas.microsoft.com/office/drawing/2014/main" id="{32AFFB06-A4F8-3394-3A2F-7F139F069AE0}"/>
              </a:ext>
            </a:extLst>
          </p:cNvPr>
          <p:cNvSpPr>
            <a:spLocks noGrp="1"/>
          </p:cNvSpPr>
          <p:nvPr>
            <p:ph type="sldNum" sz="quarter" idx="11"/>
          </p:nvPr>
        </p:nvSpPr>
        <p:spPr/>
        <p:txBody>
          <a:bodyPr/>
          <a:lstStyle/>
          <a:p>
            <a:fld id="{09A01C0A-2BB6-49E7-91A3-DCB9F9F59583}" type="slidenum">
              <a:rPr lang="en-US" smtClean="0"/>
              <a:pPr/>
              <a:t>5</a:t>
            </a:fld>
            <a:endParaRPr lang="en-US" dirty="0"/>
          </a:p>
        </p:txBody>
      </p:sp>
    </p:spTree>
    <p:extLst>
      <p:ext uri="{BB962C8B-B14F-4D97-AF65-F5344CB8AC3E}">
        <p14:creationId xmlns:p14="http://schemas.microsoft.com/office/powerpoint/2010/main" val="3257401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DE21BA7-E5C4-4FD7-6C9E-DCF6B195B5B8}"/>
              </a:ext>
            </a:extLst>
          </p:cNvPr>
          <p:cNvSpPr>
            <a:spLocks noGrp="1"/>
          </p:cNvSpPr>
          <p:nvPr>
            <p:ph type="title"/>
          </p:nvPr>
        </p:nvSpPr>
        <p:spPr>
          <a:xfrm>
            <a:off x="850168" y="420631"/>
            <a:ext cx="10122632" cy="652054"/>
          </a:xfrm>
        </p:spPr>
        <p:txBody>
          <a:bodyPr/>
          <a:lstStyle/>
          <a:p>
            <a:r>
              <a:rPr lang="en-US" dirty="0"/>
              <a:t>MAPI Data Flow</a:t>
            </a:r>
          </a:p>
        </p:txBody>
      </p:sp>
      <p:sp>
        <p:nvSpPr>
          <p:cNvPr id="151" name="Footer Placeholder 150">
            <a:extLst>
              <a:ext uri="{FF2B5EF4-FFF2-40B4-BE49-F238E27FC236}">
                <a16:creationId xmlns:a16="http://schemas.microsoft.com/office/drawing/2014/main" id="{403B5C57-609F-2909-BE5E-3352E6AC4971}"/>
              </a:ext>
            </a:extLst>
          </p:cNvPr>
          <p:cNvSpPr>
            <a:spLocks noGrp="1"/>
          </p:cNvSpPr>
          <p:nvPr>
            <p:ph type="ftr" sz="quarter" idx="45"/>
          </p:nvPr>
        </p:nvSpPr>
        <p:spPr/>
        <p:txBody>
          <a:bodyPr/>
          <a:lstStyle/>
          <a:p>
            <a:r>
              <a:rPr lang="en-US" dirty="0"/>
              <a:t>MAPI </a:t>
            </a:r>
            <a:r>
              <a:rPr lang="en-US" b="0" dirty="0">
                <a:latin typeface="Arial Nova Cond" panose="020B0604020202020204" pitchFamily="34" charset="0"/>
              </a:rPr>
              <a:t>CONNECTING HEALTHCARE</a:t>
            </a:r>
          </a:p>
        </p:txBody>
      </p:sp>
      <p:sp>
        <p:nvSpPr>
          <p:cNvPr id="152" name="Slide Number Placeholder 151">
            <a:extLst>
              <a:ext uri="{FF2B5EF4-FFF2-40B4-BE49-F238E27FC236}">
                <a16:creationId xmlns:a16="http://schemas.microsoft.com/office/drawing/2014/main" id="{1C1F8493-B963-CDFF-50B9-BC053FA825A8}"/>
              </a:ext>
            </a:extLst>
          </p:cNvPr>
          <p:cNvSpPr>
            <a:spLocks noGrp="1"/>
          </p:cNvSpPr>
          <p:nvPr>
            <p:ph type="sldNum" sz="quarter" idx="46"/>
          </p:nvPr>
        </p:nvSpPr>
        <p:spPr/>
        <p:txBody>
          <a:bodyPr/>
          <a:lstStyle/>
          <a:p>
            <a:fld id="{09A01C0A-2BB6-49E7-91A3-DCB9F9F59583}" type="slidenum">
              <a:rPr lang="en-US" smtClean="0"/>
              <a:pPr/>
              <a:t>6</a:t>
            </a:fld>
            <a:endParaRPr lang="en-US" dirty="0"/>
          </a:p>
        </p:txBody>
      </p:sp>
      <p:graphicFrame>
        <p:nvGraphicFramePr>
          <p:cNvPr id="59" name="Content Placeholder 3">
            <a:extLst>
              <a:ext uri="{FF2B5EF4-FFF2-40B4-BE49-F238E27FC236}">
                <a16:creationId xmlns:a16="http://schemas.microsoft.com/office/drawing/2014/main" id="{A57F04EB-FBD8-B29A-821F-02C6C2A6C5BE}"/>
              </a:ext>
            </a:extLst>
          </p:cNvPr>
          <p:cNvGraphicFramePr>
            <a:graphicFrameLocks/>
          </p:cNvGraphicFramePr>
          <p:nvPr>
            <p:extLst>
              <p:ext uri="{D42A27DB-BD31-4B8C-83A1-F6EECF244321}">
                <p14:modId xmlns:p14="http://schemas.microsoft.com/office/powerpoint/2010/main" val="211802342"/>
              </p:ext>
            </p:extLst>
          </p:nvPr>
        </p:nvGraphicFramePr>
        <p:xfrm>
          <a:off x="676275" y="732753"/>
          <a:ext cx="10919980" cy="55141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1" name="Rectangle 60">
            <a:extLst>
              <a:ext uri="{FF2B5EF4-FFF2-40B4-BE49-F238E27FC236}">
                <a16:creationId xmlns:a16="http://schemas.microsoft.com/office/drawing/2014/main" id="{31A8B342-4B4A-8869-1831-7FD801B0A6ED}"/>
              </a:ext>
            </a:extLst>
          </p:cNvPr>
          <p:cNvSpPr/>
          <p:nvPr/>
        </p:nvSpPr>
        <p:spPr>
          <a:xfrm>
            <a:off x="2915725" y="6291069"/>
            <a:ext cx="1845252" cy="386822"/>
          </a:xfrm>
          <a:prstGeom prst="rect">
            <a:avLst/>
          </a:prstGeom>
          <a:solidFill>
            <a:srgbClr val="04968C"/>
          </a:solidFill>
          <a:ln w="12700" cap="flat" cmpd="sng" algn="ctr">
            <a:solidFill>
              <a:srgbClr val="FFFFFF">
                <a:hueOff val="0"/>
                <a:satOff val="0"/>
                <a:lumOff val="0"/>
                <a:alphaOff val="0"/>
              </a:srgbClr>
            </a:solidFill>
            <a:prstDash val="solid"/>
            <a:miter lim="800000"/>
          </a:ln>
          <a:effectLst/>
        </p:spPr>
        <p:txBody>
          <a:bodyPr spcFirstLastPara="0" vert="horz" wrap="square" lIns="99568" tIns="99568" rIns="99568" bIns="99568" numCol="1" spcCol="1270" anchor="ctr" anchorCtr="0">
            <a:noAutofit/>
          </a:bodyPr>
          <a:lstStyle/>
          <a:p>
            <a:pPr algn="ctr"/>
            <a:r>
              <a:rPr lang="en-US" sz="1400" i="1" dirty="0">
                <a:solidFill>
                  <a:srgbClr val="07F5E6"/>
                </a:solidFill>
              </a:rPr>
              <a:t>Patient</a:t>
            </a:r>
          </a:p>
        </p:txBody>
      </p:sp>
      <p:sp>
        <p:nvSpPr>
          <p:cNvPr id="62" name="Rectangle 61">
            <a:extLst>
              <a:ext uri="{FF2B5EF4-FFF2-40B4-BE49-F238E27FC236}">
                <a16:creationId xmlns:a16="http://schemas.microsoft.com/office/drawing/2014/main" id="{7C97C98D-490A-BA40-EFA5-86F39546AE63}"/>
              </a:ext>
            </a:extLst>
          </p:cNvPr>
          <p:cNvSpPr/>
          <p:nvPr/>
        </p:nvSpPr>
        <p:spPr>
          <a:xfrm>
            <a:off x="5229434" y="6291069"/>
            <a:ext cx="1845252" cy="386822"/>
          </a:xfrm>
          <a:prstGeom prst="rect">
            <a:avLst/>
          </a:prstGeom>
          <a:solidFill>
            <a:srgbClr val="3CF3D1"/>
          </a:solidFill>
          <a:ln w="12700" cap="flat" cmpd="sng" algn="ctr">
            <a:solidFill>
              <a:srgbClr val="3CF3D1"/>
            </a:solidFill>
            <a:prstDash val="solid"/>
            <a:miter lim="800000"/>
          </a:ln>
          <a:effectLst/>
        </p:spPr>
        <p:txBody>
          <a:bodyPr spcFirstLastPara="0" vert="horz" wrap="square" lIns="120904" tIns="120904" rIns="120904" bIns="120904" numCol="1" spcCol="1270" anchor="ctr" anchorCtr="0">
            <a:noAutofit/>
          </a:bodyPr>
          <a:lstStyle/>
          <a:p>
            <a:pPr algn="ctr" defTabSz="755650">
              <a:lnSpc>
                <a:spcPct val="90000"/>
              </a:lnSpc>
              <a:spcBef>
                <a:spcPct val="0"/>
              </a:spcBef>
              <a:spcAft>
                <a:spcPct val="35000"/>
              </a:spcAft>
            </a:pPr>
            <a:r>
              <a:rPr lang="en-US" sz="1400" i="1" dirty="0">
                <a:solidFill>
                  <a:srgbClr val="04968C"/>
                </a:solidFill>
                <a:latin typeface="Calibri Light" panose="020F0302020204030204"/>
              </a:rPr>
              <a:t>MAPI</a:t>
            </a:r>
          </a:p>
        </p:txBody>
      </p:sp>
      <p:sp>
        <p:nvSpPr>
          <p:cNvPr id="63" name="Rectangle 62">
            <a:extLst>
              <a:ext uri="{FF2B5EF4-FFF2-40B4-BE49-F238E27FC236}">
                <a16:creationId xmlns:a16="http://schemas.microsoft.com/office/drawing/2014/main" id="{F8EB7882-CBDC-A437-D19D-3DED18EED817}"/>
              </a:ext>
            </a:extLst>
          </p:cNvPr>
          <p:cNvSpPr/>
          <p:nvPr/>
        </p:nvSpPr>
        <p:spPr>
          <a:xfrm>
            <a:off x="7543143" y="6291069"/>
            <a:ext cx="1845252" cy="386822"/>
          </a:xfrm>
          <a:prstGeom prst="rect">
            <a:avLst/>
          </a:prstGeom>
          <a:solidFill>
            <a:srgbClr val="FFFFFF"/>
          </a:solidFill>
          <a:ln w="12700" cap="flat" cmpd="sng" algn="ctr">
            <a:solidFill>
              <a:srgbClr val="07F5E6"/>
            </a:solidFill>
            <a:prstDash val="solid"/>
            <a:miter lim="800000"/>
          </a:ln>
          <a:effectLst/>
        </p:spPr>
        <p:txBody>
          <a:bodyPr spcFirstLastPara="0" vert="horz" wrap="square" lIns="99568" tIns="99568" rIns="99568" bIns="99568" numCol="1" spcCol="1270" anchor="ctr" anchorCtr="0">
            <a:noAutofit/>
          </a:bodyPr>
          <a:lstStyle/>
          <a:p>
            <a:pPr algn="ctr"/>
            <a:r>
              <a:rPr lang="en-US" sz="1400" i="1" dirty="0">
                <a:solidFill>
                  <a:srgbClr val="04968C"/>
                </a:solidFill>
              </a:rPr>
              <a:t>Health System</a:t>
            </a:r>
          </a:p>
        </p:txBody>
      </p:sp>
    </p:spTree>
    <p:extLst>
      <p:ext uri="{BB962C8B-B14F-4D97-AF65-F5344CB8AC3E}">
        <p14:creationId xmlns:p14="http://schemas.microsoft.com/office/powerpoint/2010/main" val="1849997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EA49A-DC7C-9C4F-2F9A-564E195C5628}"/>
              </a:ext>
            </a:extLst>
          </p:cNvPr>
          <p:cNvSpPr>
            <a:spLocks noGrp="1"/>
          </p:cNvSpPr>
          <p:nvPr>
            <p:ph type="title"/>
          </p:nvPr>
        </p:nvSpPr>
        <p:spPr/>
        <p:txBody>
          <a:bodyPr/>
          <a:lstStyle/>
          <a:p>
            <a:r>
              <a:rPr lang="en-US" dirty="0"/>
              <a:t>TIMELINE</a:t>
            </a:r>
          </a:p>
        </p:txBody>
      </p:sp>
      <p:graphicFrame>
        <p:nvGraphicFramePr>
          <p:cNvPr id="7" name="Table 7">
            <a:extLst>
              <a:ext uri="{FF2B5EF4-FFF2-40B4-BE49-F238E27FC236}">
                <a16:creationId xmlns:a16="http://schemas.microsoft.com/office/drawing/2014/main" id="{AF0DE047-1B7D-F942-8E09-3EFF699BE9A0}"/>
              </a:ext>
            </a:extLst>
          </p:cNvPr>
          <p:cNvGraphicFramePr>
            <a:graphicFrameLocks noGrp="1"/>
          </p:cNvGraphicFramePr>
          <p:nvPr>
            <p:ph sz="half" idx="2"/>
            <p:extLst>
              <p:ext uri="{D42A27DB-BD31-4B8C-83A1-F6EECF244321}">
                <p14:modId xmlns:p14="http://schemas.microsoft.com/office/powerpoint/2010/main" val="1177885748"/>
              </p:ext>
            </p:extLst>
          </p:nvPr>
        </p:nvGraphicFramePr>
        <p:xfrm>
          <a:off x="5572125" y="409575"/>
          <a:ext cx="5862085" cy="5943600"/>
        </p:xfrm>
        <a:graphic>
          <a:graphicData uri="http://schemas.openxmlformats.org/drawingml/2006/table">
            <a:tbl>
              <a:tblPr firstRow="1" bandRow="1">
                <a:tableStyleId>{2D5ABB26-0587-4C30-8999-92F81FD0307C}</a:tableStyleId>
              </a:tblPr>
              <a:tblGrid>
                <a:gridCol w="1900257">
                  <a:extLst>
                    <a:ext uri="{9D8B030D-6E8A-4147-A177-3AD203B41FA5}">
                      <a16:colId xmlns:a16="http://schemas.microsoft.com/office/drawing/2014/main" val="2918303207"/>
                    </a:ext>
                  </a:extLst>
                </a:gridCol>
                <a:gridCol w="3961828">
                  <a:extLst>
                    <a:ext uri="{9D8B030D-6E8A-4147-A177-3AD203B41FA5}">
                      <a16:colId xmlns:a16="http://schemas.microsoft.com/office/drawing/2014/main" val="1189393465"/>
                    </a:ext>
                  </a:extLst>
                </a:gridCol>
              </a:tblGrid>
              <a:tr h="1188720">
                <a:tc>
                  <a:txBody>
                    <a:bodyPr/>
                    <a:lstStyle/>
                    <a:p>
                      <a:r>
                        <a:rPr lang="en-US" sz="2800" b="1" i="0" spc="300" dirty="0">
                          <a:solidFill>
                            <a:schemeClr val="bg1">
                              <a:lumMod val="50000"/>
                            </a:schemeClr>
                          </a:solidFill>
                          <a:latin typeface="Arial Black" panose="020B0604020202020204" pitchFamily="34" charset="0"/>
                          <a:cs typeface="Arial Black" panose="020B0604020202020204" pitchFamily="34" charset="0"/>
                        </a:rPr>
                        <a:t>MAR</a:t>
                      </a:r>
                    </a:p>
                    <a:p>
                      <a:r>
                        <a:rPr lang="en-US" sz="1800" b="1" i="0" spc="300" dirty="0">
                          <a:solidFill>
                            <a:schemeClr val="bg1">
                              <a:lumMod val="50000"/>
                            </a:schemeClr>
                          </a:solidFill>
                          <a:latin typeface="Arial Black" panose="020B0604020202020204" pitchFamily="34" charset="0"/>
                          <a:cs typeface="Arial Black" panose="020B0604020202020204" pitchFamily="34" charset="0"/>
                        </a:rPr>
                        <a:t>2023</a:t>
                      </a:r>
                      <a:endParaRPr lang="en-US" b="1" i="0" spc="300" dirty="0">
                        <a:solidFill>
                          <a:schemeClr val="bg1">
                            <a:lumMod val="50000"/>
                          </a:schemeClr>
                        </a:solidFill>
                        <a:latin typeface="Arial Black" panose="020B0604020202020204" pitchFamily="34" charset="0"/>
                        <a:cs typeface="Arial Black"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bg1">
                              <a:lumMod val="50000"/>
                            </a:schemeClr>
                          </a:solidFill>
                          <a:latin typeface="Avenir Next LT Pro" panose="020B0504020202020204" pitchFamily="34" charset="77"/>
                        </a:rPr>
                        <a:t>Establish basic </a:t>
                      </a:r>
                      <a:r>
                        <a:rPr lang="en-US" b="1" i="0" dirty="0">
                          <a:solidFill>
                            <a:schemeClr val="bg1">
                              <a:lumMod val="50000"/>
                            </a:schemeClr>
                          </a:solidFill>
                          <a:latin typeface="Avenir Next LT Pro" panose="020B0504020202020204" pitchFamily="34" charset="77"/>
                        </a:rPr>
                        <a:t>concept design</a:t>
                      </a:r>
                    </a:p>
                  </a:txBody>
                  <a:tcPr anchor="ctr"/>
                </a:tc>
                <a:extLst>
                  <a:ext uri="{0D108BD9-81ED-4DB2-BD59-A6C34878D82A}">
                    <a16:rowId xmlns:a16="http://schemas.microsoft.com/office/drawing/2014/main" val="3812157666"/>
                  </a:ext>
                </a:extLst>
              </a:tr>
              <a:tr h="1188720">
                <a:tc>
                  <a:txBody>
                    <a:bodyPr/>
                    <a:lstStyle/>
                    <a:p>
                      <a:r>
                        <a:rPr lang="en-US" sz="2800" b="1" i="0" spc="300" dirty="0">
                          <a:solidFill>
                            <a:schemeClr val="bg1">
                              <a:lumMod val="50000"/>
                            </a:schemeClr>
                          </a:solidFill>
                          <a:latin typeface="Arial Black" panose="020B0604020202020204" pitchFamily="34" charset="0"/>
                          <a:cs typeface="Arial Black" panose="020B0604020202020204" pitchFamily="34" charset="0"/>
                        </a:rPr>
                        <a:t>JUL</a:t>
                      </a:r>
                      <a:r>
                        <a:rPr lang="en-US" sz="2400" b="1" i="0" dirty="0">
                          <a:solidFill>
                            <a:schemeClr val="bg1">
                              <a:lumMod val="50000"/>
                            </a:schemeClr>
                          </a:solidFill>
                          <a:latin typeface="Arial Black" panose="020B0604020202020204" pitchFamily="34" charset="0"/>
                          <a:cs typeface="Arial Black" panose="020B0604020202020204" pitchFamily="34" charset="0"/>
                        </a:rPr>
                        <a:t> </a:t>
                      </a:r>
                    </a:p>
                    <a:p>
                      <a:r>
                        <a:rPr lang="en-US" sz="1800" b="1" i="0" spc="300" dirty="0">
                          <a:solidFill>
                            <a:schemeClr val="bg1">
                              <a:lumMod val="50000"/>
                            </a:schemeClr>
                          </a:solidFill>
                          <a:latin typeface="Arial Black" panose="020B0604020202020204" pitchFamily="34" charset="0"/>
                          <a:cs typeface="Arial Black" panose="020B0604020202020204" pitchFamily="34" charset="0"/>
                        </a:rPr>
                        <a:t>2023</a:t>
                      </a:r>
                      <a:endParaRPr lang="en-US" b="1" i="0" spc="300" dirty="0">
                        <a:solidFill>
                          <a:schemeClr val="bg1">
                            <a:lumMod val="50000"/>
                          </a:schemeClr>
                        </a:solidFill>
                        <a:latin typeface="Arial Black" panose="020B0604020202020204" pitchFamily="34" charset="0"/>
                        <a:cs typeface="Arial Black"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bg1">
                              <a:lumMod val="50000"/>
                            </a:schemeClr>
                          </a:solidFill>
                          <a:latin typeface="Avenir Next LT Pro" panose="020B0504020202020204" pitchFamily="34" charset="77"/>
                        </a:rPr>
                        <a:t>Publish full </a:t>
                      </a:r>
                      <a:r>
                        <a:rPr lang="en-US" b="1" i="0" dirty="0">
                          <a:solidFill>
                            <a:schemeClr val="bg1">
                              <a:lumMod val="50000"/>
                            </a:schemeClr>
                          </a:solidFill>
                          <a:latin typeface="Avenir Next LT Pro" panose="020B0504020202020204" pitchFamily="34" charset="77"/>
                        </a:rPr>
                        <a:t>proof of concept</a:t>
                      </a:r>
                      <a:endParaRPr lang="en-US" b="1" dirty="0">
                        <a:solidFill>
                          <a:schemeClr val="bg1">
                            <a:lumMod val="50000"/>
                          </a:schemeClr>
                        </a:solidFill>
                      </a:endParaRPr>
                    </a:p>
                  </a:txBody>
                  <a:tcPr anchor="ctr"/>
                </a:tc>
                <a:extLst>
                  <a:ext uri="{0D108BD9-81ED-4DB2-BD59-A6C34878D82A}">
                    <a16:rowId xmlns:a16="http://schemas.microsoft.com/office/drawing/2014/main" val="2423334722"/>
                  </a:ext>
                </a:extLst>
              </a:tr>
              <a:tr h="1188720">
                <a:tc>
                  <a:txBody>
                    <a:bodyPr/>
                    <a:lstStyle/>
                    <a:p>
                      <a:r>
                        <a:rPr lang="en-US" sz="2800" b="1" i="0" spc="300" dirty="0">
                          <a:solidFill>
                            <a:schemeClr val="bg1">
                              <a:lumMod val="50000"/>
                            </a:schemeClr>
                          </a:solidFill>
                          <a:latin typeface="Arial Black" panose="020B0604020202020204" pitchFamily="34" charset="0"/>
                          <a:cs typeface="Arial Black" panose="020B0604020202020204" pitchFamily="34" charset="0"/>
                        </a:rPr>
                        <a:t>NOV</a:t>
                      </a:r>
                      <a:r>
                        <a:rPr lang="en-US" sz="3600" b="1" i="0" dirty="0">
                          <a:solidFill>
                            <a:schemeClr val="bg1">
                              <a:lumMod val="50000"/>
                            </a:schemeClr>
                          </a:solidFill>
                          <a:latin typeface="Arial Black" panose="020B0604020202020204" pitchFamily="34" charset="0"/>
                          <a:cs typeface="Arial Black" panose="020B0604020202020204" pitchFamily="34" charset="0"/>
                        </a:rPr>
                        <a:t> </a:t>
                      </a:r>
                    </a:p>
                    <a:p>
                      <a:r>
                        <a:rPr lang="en-US" b="1" i="0" spc="300" dirty="0">
                          <a:solidFill>
                            <a:schemeClr val="bg1">
                              <a:lumMod val="50000"/>
                            </a:schemeClr>
                          </a:solidFill>
                          <a:latin typeface="Arial Black" panose="020B0604020202020204" pitchFamily="34" charset="0"/>
                          <a:cs typeface="Arial Black" panose="020B0604020202020204" pitchFamily="34" charset="0"/>
                        </a:rPr>
                        <a:t>2023</a:t>
                      </a:r>
                      <a:endParaRPr lang="en-US" b="1" i="0" dirty="0">
                        <a:solidFill>
                          <a:schemeClr val="bg1">
                            <a:lumMod val="50000"/>
                          </a:schemeClr>
                        </a:solidFill>
                        <a:latin typeface="Arial Black" panose="020B0604020202020204" pitchFamily="34" charset="0"/>
                        <a:cs typeface="Arial Black"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bg1">
                              <a:lumMod val="50000"/>
                            </a:schemeClr>
                          </a:solidFill>
                          <a:latin typeface="Avenir Next LT Pro" panose="020B0504020202020204" pitchFamily="34" charset="77"/>
                        </a:rPr>
                        <a:t>Finalize and implement functional pilot for </a:t>
                      </a:r>
                      <a:r>
                        <a:rPr lang="en-US" b="1" i="0" dirty="0">
                          <a:solidFill>
                            <a:schemeClr val="bg1">
                              <a:lumMod val="50000"/>
                            </a:schemeClr>
                          </a:solidFill>
                          <a:latin typeface="Avenir Next LT Pro" panose="020B0504020202020204" pitchFamily="34" charset="77"/>
                        </a:rPr>
                        <a:t>creation of medical record NFT</a:t>
                      </a:r>
                      <a:endParaRPr lang="en-US" dirty="0">
                        <a:solidFill>
                          <a:schemeClr val="bg1">
                            <a:lumMod val="50000"/>
                          </a:schemeClr>
                        </a:solidFill>
                      </a:endParaRPr>
                    </a:p>
                  </a:txBody>
                  <a:tcPr anchor="ctr"/>
                </a:tc>
                <a:extLst>
                  <a:ext uri="{0D108BD9-81ED-4DB2-BD59-A6C34878D82A}">
                    <a16:rowId xmlns:a16="http://schemas.microsoft.com/office/drawing/2014/main" val="4197403263"/>
                  </a:ext>
                </a:extLst>
              </a:tr>
              <a:tr h="1188720">
                <a:tc>
                  <a:txBody>
                    <a:bodyPr/>
                    <a:lstStyle/>
                    <a:p>
                      <a:r>
                        <a:rPr lang="en-US" sz="2800" b="1" i="0" dirty="0">
                          <a:solidFill>
                            <a:schemeClr val="bg1">
                              <a:lumMod val="50000"/>
                            </a:schemeClr>
                          </a:solidFill>
                          <a:latin typeface="Arial Black" panose="020B0604020202020204" pitchFamily="34" charset="0"/>
                          <a:cs typeface="Arial Black" panose="020B0604020202020204" pitchFamily="34" charset="0"/>
                        </a:rPr>
                        <a:t>JAN</a:t>
                      </a:r>
                    </a:p>
                    <a:p>
                      <a:r>
                        <a:rPr lang="en-US" b="1" i="0" spc="300" dirty="0">
                          <a:solidFill>
                            <a:schemeClr val="bg1">
                              <a:lumMod val="50000"/>
                            </a:schemeClr>
                          </a:solidFill>
                          <a:latin typeface="Arial Black" panose="020B0604020202020204" pitchFamily="34" charset="0"/>
                          <a:cs typeface="Arial Black" panose="020B0604020202020204" pitchFamily="34" charset="0"/>
                        </a:rPr>
                        <a:t>2024</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bg1">
                              <a:lumMod val="50000"/>
                            </a:schemeClr>
                          </a:solidFill>
                          <a:latin typeface="Avenir Next LT Pro" panose="020B0504020202020204" pitchFamily="34" charset="77"/>
                        </a:rPr>
                        <a:t>Finalized and implement functional pilot for </a:t>
                      </a:r>
                      <a:r>
                        <a:rPr lang="en-US" b="1" i="0" dirty="0">
                          <a:solidFill>
                            <a:schemeClr val="bg1">
                              <a:lumMod val="50000"/>
                            </a:schemeClr>
                          </a:solidFill>
                          <a:latin typeface="Avenir Next LT Pro" panose="020B0504020202020204" pitchFamily="34" charset="77"/>
                        </a:rPr>
                        <a:t>patient payments</a:t>
                      </a:r>
                    </a:p>
                  </a:txBody>
                  <a:tcPr anchor="ctr"/>
                </a:tc>
                <a:extLst>
                  <a:ext uri="{0D108BD9-81ED-4DB2-BD59-A6C34878D82A}">
                    <a16:rowId xmlns:a16="http://schemas.microsoft.com/office/drawing/2014/main" val="850924858"/>
                  </a:ext>
                </a:extLst>
              </a:tr>
              <a:tr h="1188720">
                <a:tc>
                  <a:txBody>
                    <a:bodyPr/>
                    <a:lstStyle/>
                    <a:p>
                      <a:r>
                        <a:rPr lang="en-US" sz="2800" b="1" i="0" spc="300" dirty="0">
                          <a:solidFill>
                            <a:schemeClr val="bg1">
                              <a:lumMod val="50000"/>
                            </a:schemeClr>
                          </a:solidFill>
                          <a:latin typeface="Arial Black" panose="020B0604020202020204" pitchFamily="34" charset="0"/>
                          <a:cs typeface="Arial Black" panose="020B0604020202020204" pitchFamily="34" charset="0"/>
                        </a:rPr>
                        <a:t>MAR</a:t>
                      </a:r>
                      <a:r>
                        <a:rPr lang="en-US" b="1" i="0" dirty="0">
                          <a:solidFill>
                            <a:schemeClr val="bg1">
                              <a:lumMod val="50000"/>
                            </a:schemeClr>
                          </a:solidFill>
                          <a:latin typeface="Arial Black" panose="020B0604020202020204" pitchFamily="34" charset="0"/>
                          <a:cs typeface="Arial Black" panose="020B0604020202020204" pitchFamily="34" charset="0"/>
                        </a:rPr>
                        <a:t> </a:t>
                      </a:r>
                    </a:p>
                    <a:p>
                      <a:r>
                        <a:rPr lang="en-US" b="1" i="0" spc="300" dirty="0">
                          <a:solidFill>
                            <a:schemeClr val="bg1">
                              <a:lumMod val="50000"/>
                            </a:schemeClr>
                          </a:solidFill>
                          <a:latin typeface="Arial Black" panose="020B0604020202020204" pitchFamily="34" charset="0"/>
                          <a:cs typeface="Arial Black" panose="020B0604020202020204" pitchFamily="34" charset="0"/>
                        </a:rPr>
                        <a:t>2024</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bg1">
                              <a:lumMod val="50000"/>
                            </a:schemeClr>
                          </a:solidFill>
                          <a:latin typeface="Avenir Next LT Pro" panose="020B0504020202020204" pitchFamily="34" charset="77"/>
                        </a:rPr>
                        <a:t>Fully deploy </a:t>
                      </a:r>
                      <a:r>
                        <a:rPr lang="en-US" b="1" i="0" dirty="0">
                          <a:solidFill>
                            <a:schemeClr val="bg1">
                              <a:lumMod val="50000"/>
                            </a:schemeClr>
                          </a:solidFill>
                          <a:latin typeface="Avenir Next LT Pro" panose="020B0504020202020204" pitchFamily="34" charset="77"/>
                        </a:rPr>
                        <a:t>MAPI</a:t>
                      </a:r>
                      <a:endParaRPr lang="en-US" dirty="0">
                        <a:solidFill>
                          <a:schemeClr val="bg1">
                            <a:lumMod val="50000"/>
                          </a:schemeClr>
                        </a:solidFill>
                      </a:endParaRPr>
                    </a:p>
                  </a:txBody>
                  <a:tcPr anchor="ctr"/>
                </a:tc>
                <a:extLst>
                  <a:ext uri="{0D108BD9-81ED-4DB2-BD59-A6C34878D82A}">
                    <a16:rowId xmlns:a16="http://schemas.microsoft.com/office/drawing/2014/main" val="3024136017"/>
                  </a:ext>
                </a:extLst>
              </a:tr>
            </a:tbl>
          </a:graphicData>
        </a:graphic>
      </p:graphicFrame>
      <p:sp>
        <p:nvSpPr>
          <p:cNvPr id="9" name="Footer Placeholder 8">
            <a:extLst>
              <a:ext uri="{FF2B5EF4-FFF2-40B4-BE49-F238E27FC236}">
                <a16:creationId xmlns:a16="http://schemas.microsoft.com/office/drawing/2014/main" id="{B38CA53F-F8EE-9AA8-01B7-F90566F1596A}"/>
              </a:ext>
            </a:extLst>
          </p:cNvPr>
          <p:cNvSpPr>
            <a:spLocks noGrp="1"/>
          </p:cNvSpPr>
          <p:nvPr>
            <p:ph type="ftr" sz="quarter" idx="10"/>
          </p:nvPr>
        </p:nvSpPr>
        <p:spPr/>
        <p:txBody>
          <a:bodyPr/>
          <a:lstStyle/>
          <a:p>
            <a:r>
              <a:rPr lang="en-US" dirty="0"/>
              <a:t>MAPI </a:t>
            </a:r>
            <a:r>
              <a:rPr lang="en-US" b="0" dirty="0">
                <a:latin typeface="Arial Nova Cond" panose="020B0604020202020204" pitchFamily="34" charset="0"/>
              </a:rPr>
              <a:t>CONNECTING HEALTHCARE</a:t>
            </a:r>
          </a:p>
        </p:txBody>
      </p:sp>
      <p:sp>
        <p:nvSpPr>
          <p:cNvPr id="10" name="Slide Number Placeholder 9">
            <a:extLst>
              <a:ext uri="{FF2B5EF4-FFF2-40B4-BE49-F238E27FC236}">
                <a16:creationId xmlns:a16="http://schemas.microsoft.com/office/drawing/2014/main" id="{F85384B4-F5D2-6521-EDF6-AAF2511DE148}"/>
              </a:ext>
            </a:extLst>
          </p:cNvPr>
          <p:cNvSpPr>
            <a:spLocks noGrp="1"/>
          </p:cNvSpPr>
          <p:nvPr>
            <p:ph type="sldNum" sz="quarter" idx="11"/>
          </p:nvPr>
        </p:nvSpPr>
        <p:spPr/>
        <p:txBody>
          <a:bodyPr/>
          <a:lstStyle/>
          <a:p>
            <a:fld id="{09A01C0A-2BB6-49E7-91A3-DCB9F9F59583}" type="slidenum">
              <a:rPr lang="en-US" smtClean="0"/>
              <a:pPr/>
              <a:t>7</a:t>
            </a:fld>
            <a:endParaRPr lang="en-US" dirty="0"/>
          </a:p>
        </p:txBody>
      </p:sp>
      <p:cxnSp>
        <p:nvCxnSpPr>
          <p:cNvPr id="13" name="Straight Connector 12">
            <a:extLst>
              <a:ext uri="{FF2B5EF4-FFF2-40B4-BE49-F238E27FC236}">
                <a16:creationId xmlns:a16="http://schemas.microsoft.com/office/drawing/2014/main" id="{25138D39-DE26-CACA-E17F-0D30E82AA5FD}"/>
              </a:ext>
              <a:ext uri="{C183D7F6-B498-43B3-948B-1728B52AA6E4}">
                <adec:decorative xmlns:adec="http://schemas.microsoft.com/office/drawing/2017/decorative" val="1"/>
              </a:ext>
            </a:extLst>
          </p:cNvPr>
          <p:cNvCxnSpPr>
            <a:cxnSpLocks/>
          </p:cNvCxnSpPr>
          <p:nvPr/>
        </p:nvCxnSpPr>
        <p:spPr>
          <a:xfrm>
            <a:off x="7152640" y="381000"/>
            <a:ext cx="0" cy="6038848"/>
          </a:xfrm>
          <a:prstGeom prst="line">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5" name="Oval 14">
            <a:extLst>
              <a:ext uri="{FF2B5EF4-FFF2-40B4-BE49-F238E27FC236}">
                <a16:creationId xmlns:a16="http://schemas.microsoft.com/office/drawing/2014/main" id="{FA3D4B50-54D0-CA63-02B8-46F00CBD0496}"/>
              </a:ext>
              <a:ext uri="{C183D7F6-B498-43B3-948B-1728B52AA6E4}">
                <adec:decorative xmlns:adec="http://schemas.microsoft.com/office/drawing/2017/decorative" val="1"/>
              </a:ext>
            </a:extLst>
          </p:cNvPr>
          <p:cNvSpPr/>
          <p:nvPr/>
        </p:nvSpPr>
        <p:spPr>
          <a:xfrm>
            <a:off x="7051405" y="913958"/>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7" name="Oval 16">
            <a:extLst>
              <a:ext uri="{FF2B5EF4-FFF2-40B4-BE49-F238E27FC236}">
                <a16:creationId xmlns:a16="http://schemas.microsoft.com/office/drawing/2014/main" id="{A998E0FB-F056-814D-0480-795EEC9C9284}"/>
              </a:ext>
              <a:ext uri="{C183D7F6-B498-43B3-948B-1728B52AA6E4}">
                <adec:decorative xmlns:adec="http://schemas.microsoft.com/office/drawing/2017/decorative" val="1"/>
              </a:ext>
            </a:extLst>
          </p:cNvPr>
          <p:cNvSpPr/>
          <p:nvPr/>
        </p:nvSpPr>
        <p:spPr>
          <a:xfrm>
            <a:off x="7051405" y="2096896"/>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9" name="Oval 18">
            <a:extLst>
              <a:ext uri="{FF2B5EF4-FFF2-40B4-BE49-F238E27FC236}">
                <a16:creationId xmlns:a16="http://schemas.microsoft.com/office/drawing/2014/main" id="{6D179EA3-9F21-20F9-B3EF-80C1C931867B}"/>
              </a:ext>
              <a:ext uri="{C183D7F6-B498-43B3-948B-1728B52AA6E4}">
                <adec:decorative xmlns:adec="http://schemas.microsoft.com/office/drawing/2017/decorative" val="1"/>
              </a:ext>
            </a:extLst>
          </p:cNvPr>
          <p:cNvSpPr/>
          <p:nvPr/>
        </p:nvSpPr>
        <p:spPr>
          <a:xfrm>
            <a:off x="7051405" y="3279834"/>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0" name="Oval 19">
            <a:extLst>
              <a:ext uri="{FF2B5EF4-FFF2-40B4-BE49-F238E27FC236}">
                <a16:creationId xmlns:a16="http://schemas.microsoft.com/office/drawing/2014/main" id="{2C6B5CE2-4CD6-EA8F-61E1-8184FC0666E9}"/>
              </a:ext>
              <a:ext uri="{C183D7F6-B498-43B3-948B-1728B52AA6E4}">
                <adec:decorative xmlns:adec="http://schemas.microsoft.com/office/drawing/2017/decorative" val="1"/>
              </a:ext>
            </a:extLst>
          </p:cNvPr>
          <p:cNvSpPr/>
          <p:nvPr/>
        </p:nvSpPr>
        <p:spPr>
          <a:xfrm>
            <a:off x="7051405" y="4462772"/>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2" name="Oval 21">
            <a:extLst>
              <a:ext uri="{FF2B5EF4-FFF2-40B4-BE49-F238E27FC236}">
                <a16:creationId xmlns:a16="http://schemas.microsoft.com/office/drawing/2014/main" id="{E3133598-58B4-2425-DC83-FAABE13E04F6}"/>
              </a:ext>
              <a:ext uri="{C183D7F6-B498-43B3-948B-1728B52AA6E4}">
                <adec:decorative xmlns:adec="http://schemas.microsoft.com/office/drawing/2017/decorative" val="1"/>
              </a:ext>
            </a:extLst>
          </p:cNvPr>
          <p:cNvSpPr/>
          <p:nvPr/>
        </p:nvSpPr>
        <p:spPr>
          <a:xfrm>
            <a:off x="7051405" y="5645710"/>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1409658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14">
            <a:extLst>
              <a:ext uri="{FF2B5EF4-FFF2-40B4-BE49-F238E27FC236}">
                <a16:creationId xmlns:a16="http://schemas.microsoft.com/office/drawing/2014/main" id="{560B6C94-3392-B0E0-AADE-ED6D2EFF99AB}"/>
              </a:ext>
            </a:extLst>
          </p:cNvPr>
          <p:cNvSpPr txBox="1">
            <a:spLocks/>
          </p:cNvSpPr>
          <p:nvPr/>
        </p:nvSpPr>
        <p:spPr>
          <a:xfrm>
            <a:off x="846877" y="2189018"/>
            <a:ext cx="8879013" cy="3962399"/>
          </a:xfrm>
          <a:prstGeom prst="rect">
            <a:avLst/>
          </a:prstGeom>
        </p:spPr>
        <p:txBody>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1800" dirty="0">
                <a:solidFill>
                  <a:schemeClr val="bg1">
                    <a:lumMod val="50000"/>
                  </a:schemeClr>
                </a:solidFill>
              </a:rPr>
              <a:t>Wendy Wilson, Technical Development</a:t>
            </a:r>
            <a:br>
              <a:rPr lang="en-US" sz="1800" dirty="0"/>
            </a:br>
            <a:r>
              <a:rPr lang="en-US" sz="1800" dirty="0">
                <a:solidFill>
                  <a:srgbClr val="3CF3D1"/>
                </a:solidFill>
                <a:hlinkClick r:id="rId2">
                  <a:extLst>
                    <a:ext uri="{A12FA001-AC4F-418D-AE19-62706E023703}">
                      <ahyp:hlinkClr xmlns:ahyp="http://schemas.microsoft.com/office/drawing/2018/hyperlinkcolor" val="tx"/>
                    </a:ext>
                  </a:extLst>
                </a:hlinkClick>
              </a:rPr>
              <a:t>wlwilson727@gmail.com</a:t>
            </a:r>
            <a:endParaRPr lang="en-US" sz="1800" dirty="0">
              <a:solidFill>
                <a:srgbClr val="3CF3D1"/>
              </a:solidFill>
            </a:endParaRPr>
          </a:p>
          <a:p>
            <a:pPr>
              <a:lnSpc>
                <a:spcPct val="100000"/>
              </a:lnSpc>
              <a:spcBef>
                <a:spcPts val="0"/>
              </a:spcBef>
            </a:pPr>
            <a:endParaRPr lang="en-US" sz="1800" dirty="0"/>
          </a:p>
          <a:p>
            <a:pPr>
              <a:lnSpc>
                <a:spcPct val="100000"/>
              </a:lnSpc>
              <a:spcBef>
                <a:spcPts val="0"/>
              </a:spcBef>
            </a:pPr>
            <a:r>
              <a:rPr lang="en-US" sz="1800" dirty="0">
                <a:solidFill>
                  <a:schemeClr val="bg1">
                    <a:lumMod val="50000"/>
                  </a:schemeClr>
                </a:solidFill>
              </a:rPr>
              <a:t>Clayton Williams, Business &amp; Product Development</a:t>
            </a:r>
          </a:p>
          <a:p>
            <a:pPr>
              <a:lnSpc>
                <a:spcPct val="100000"/>
              </a:lnSpc>
              <a:spcBef>
                <a:spcPts val="0"/>
              </a:spcBef>
            </a:pPr>
            <a:r>
              <a:rPr lang="en-US" sz="1800" dirty="0">
                <a:solidFill>
                  <a:srgbClr val="3CF3D1"/>
                </a:solidFill>
                <a:hlinkClick r:id="rId3">
                  <a:extLst>
                    <a:ext uri="{A12FA001-AC4F-418D-AE19-62706E023703}">
                      <ahyp:hlinkClr xmlns:ahyp="http://schemas.microsoft.com/office/drawing/2018/hyperlinkcolor" val="tx"/>
                    </a:ext>
                  </a:extLst>
                </a:hlinkClick>
              </a:rPr>
              <a:t>claytonwilliams12@gmail.com</a:t>
            </a:r>
            <a:r>
              <a:rPr lang="en-US" sz="1800" dirty="0">
                <a:solidFill>
                  <a:srgbClr val="3CF3D1"/>
                </a:solidFill>
              </a:rPr>
              <a:t> </a:t>
            </a:r>
          </a:p>
          <a:p>
            <a:pPr>
              <a:lnSpc>
                <a:spcPct val="100000"/>
              </a:lnSpc>
              <a:spcBef>
                <a:spcPts val="0"/>
              </a:spcBef>
            </a:pPr>
            <a:endParaRPr lang="en-US" sz="1800" dirty="0"/>
          </a:p>
          <a:p>
            <a:pPr>
              <a:lnSpc>
                <a:spcPct val="100000"/>
              </a:lnSpc>
              <a:spcBef>
                <a:spcPts val="0"/>
              </a:spcBef>
            </a:pPr>
            <a:endParaRPr lang="en-US" sz="1800" dirty="0"/>
          </a:p>
          <a:p>
            <a:pPr>
              <a:lnSpc>
                <a:spcPct val="100000"/>
              </a:lnSpc>
              <a:spcBef>
                <a:spcPts val="0"/>
              </a:spcBef>
            </a:pPr>
            <a:r>
              <a:rPr lang="en-US" sz="1800" dirty="0">
                <a:solidFill>
                  <a:srgbClr val="3CF3D1"/>
                </a:solidFill>
                <a:hlinkClick r:id="rId4">
                  <a:extLst>
                    <a:ext uri="{A12FA001-AC4F-418D-AE19-62706E023703}">
                      <ahyp:hlinkClr xmlns:ahyp="http://schemas.microsoft.com/office/drawing/2018/hyperlinkcolor" val="tx"/>
                    </a:ext>
                  </a:extLst>
                </a:hlinkClick>
              </a:rPr>
              <a:t>https://mapi.global/</a:t>
            </a:r>
            <a:endParaRPr lang="en-US" sz="1800" dirty="0">
              <a:solidFill>
                <a:srgbClr val="3CF3D1"/>
              </a:solidFill>
            </a:endParaRPr>
          </a:p>
        </p:txBody>
      </p:sp>
      <p:sp>
        <p:nvSpPr>
          <p:cNvPr id="4" name="Title 1">
            <a:extLst>
              <a:ext uri="{FF2B5EF4-FFF2-40B4-BE49-F238E27FC236}">
                <a16:creationId xmlns:a16="http://schemas.microsoft.com/office/drawing/2014/main" id="{6ED64D57-DE04-870A-2B0C-FA2DA8953CD0}"/>
              </a:ext>
            </a:extLst>
          </p:cNvPr>
          <p:cNvSpPr txBox="1">
            <a:spLocks/>
          </p:cNvSpPr>
          <p:nvPr/>
        </p:nvSpPr>
        <p:spPr>
          <a:xfrm>
            <a:off x="846878" y="884902"/>
            <a:ext cx="7438139" cy="680662"/>
          </a:xfrm>
          <a:prstGeom prst="rect">
            <a:avLst/>
          </a:prstGeom>
        </p:spPr>
        <p:txBody>
          <a:bodyPr/>
          <a:lst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a:lstStyle>
          <a:p>
            <a:r>
              <a:rPr lang="en-US" dirty="0">
                <a:solidFill>
                  <a:srgbClr val="3CF3D1"/>
                </a:solidFill>
              </a:rPr>
              <a:t>Thank You!</a:t>
            </a:r>
          </a:p>
        </p:txBody>
      </p:sp>
    </p:spTree>
    <p:extLst>
      <p:ext uri="{BB962C8B-B14F-4D97-AF65-F5344CB8AC3E}">
        <p14:creationId xmlns:p14="http://schemas.microsoft.com/office/powerpoint/2010/main" val="2259308896"/>
      </p:ext>
    </p:extLst>
  </p:cSld>
  <p:clrMapOvr>
    <a:masterClrMapping/>
  </p:clrMapOvr>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6051434_Win32.potx" id="{7B2D7B8E-2D47-4BF1-BC40-B568BA0D280C}" vid="{D2030841-31B0-48F6-B8F7-9C53FB3093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450</TotalTime>
  <Words>717</Words>
  <Application>Microsoft Office PowerPoint</Application>
  <PresentationFormat>Widescreen</PresentationFormat>
  <Paragraphs>87</Paragraphs>
  <Slides>8</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Arial Black</vt:lpstr>
      <vt:lpstr>Arial Nova Cond</vt:lpstr>
      <vt:lpstr>Avenir Next LT Pro</vt:lpstr>
      <vt:lpstr>Calibri</vt:lpstr>
      <vt:lpstr>Calibri Light</vt:lpstr>
      <vt:lpstr>Söhne</vt:lpstr>
      <vt:lpstr>Office Theme</vt:lpstr>
      <vt:lpstr>Connecting Healthcare with MAPI</vt:lpstr>
      <vt:lpstr>Connecting Healthcare</vt:lpstr>
      <vt:lpstr>A Disconnected Encounter</vt:lpstr>
      <vt:lpstr>Connected with MAPI</vt:lpstr>
      <vt:lpstr>Community Contribution</vt:lpstr>
      <vt:lpstr>MAPI Data Flow</vt:lpstr>
      <vt:lpstr>TIMELINE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Wendy Wilson</dc:creator>
  <cp:lastModifiedBy>Wendy Wilson</cp:lastModifiedBy>
  <cp:revision>3</cp:revision>
  <dcterms:created xsi:type="dcterms:W3CDTF">2023-03-26T14:20:48Z</dcterms:created>
  <dcterms:modified xsi:type="dcterms:W3CDTF">2023-03-26T21:51:16Z</dcterms:modified>
</cp:coreProperties>
</file>